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82" r:id="rId2"/>
    <p:sldId id="267" r:id="rId3"/>
    <p:sldId id="280" r:id="rId4"/>
    <p:sldId id="273" r:id="rId5"/>
    <p:sldId id="265" r:id="rId6"/>
    <p:sldId id="268" r:id="rId7"/>
    <p:sldId id="274" r:id="rId8"/>
    <p:sldId id="277" r:id="rId9"/>
    <p:sldId id="278" r:id="rId10"/>
    <p:sldId id="28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3338D3-D1D3-40ED-9EB0-55F0E2C444A1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531C5BC1-1FDB-428A-BD5D-AF91232AFEEC}">
      <dgm:prSet phldrT="[Text]"/>
      <dgm:spPr/>
      <dgm:t>
        <a:bodyPr/>
        <a:lstStyle/>
        <a:p>
          <a:r>
            <a:rPr lang="en-US" b="1" dirty="0" err="1" smtClean="0"/>
            <a:t>GeoGebra</a:t>
          </a:r>
          <a:r>
            <a:rPr lang="en-US" b="1" dirty="0" smtClean="0"/>
            <a:t> comes with an easy-to-use interface</a:t>
          </a:r>
          <a:r>
            <a:rPr lang="en-US" dirty="0" smtClean="0"/>
            <a:t> and many features that help you create, modify, and share math simulations and models.</a:t>
          </a:r>
          <a:endParaRPr lang="en-IN" dirty="0"/>
        </a:p>
      </dgm:t>
    </dgm:pt>
    <dgm:pt modelId="{8B2E24BB-3826-4531-BB17-3A4325B76E05}" type="parTrans" cxnId="{17DAA6F4-A10C-4EA0-A39F-E92B4DCD0162}">
      <dgm:prSet/>
      <dgm:spPr/>
      <dgm:t>
        <a:bodyPr/>
        <a:lstStyle/>
        <a:p>
          <a:endParaRPr lang="en-IN"/>
        </a:p>
      </dgm:t>
    </dgm:pt>
    <dgm:pt modelId="{35167DE2-84B5-48AD-A561-0328CE572B42}" type="sibTrans" cxnId="{17DAA6F4-A10C-4EA0-A39F-E92B4DCD0162}">
      <dgm:prSet/>
      <dgm:spPr/>
      <dgm:t>
        <a:bodyPr/>
        <a:lstStyle/>
        <a:p>
          <a:endParaRPr lang="en-IN"/>
        </a:p>
      </dgm:t>
    </dgm:pt>
    <dgm:pt modelId="{2654FE49-A57E-44BE-BA2A-3A59C7B8C04A}">
      <dgm:prSet phldrT="[Text]"/>
      <dgm:spPr/>
      <dgm:t>
        <a:bodyPr/>
        <a:lstStyle/>
        <a:p>
          <a:r>
            <a:rPr lang="en-US" dirty="0" smtClean="0"/>
            <a:t>It comes with multiple platforms and dynamic math software that brings together tables, graphing, geometry, algebra, calculus, and statistics in a free easy-to-use package.</a:t>
          </a:r>
          <a:endParaRPr lang="en-IN" dirty="0"/>
        </a:p>
      </dgm:t>
    </dgm:pt>
    <dgm:pt modelId="{EA59A18E-D1AC-4054-A146-4FCD593CBB06}" type="parTrans" cxnId="{03493481-5A01-454F-923B-909498E2BFE6}">
      <dgm:prSet/>
      <dgm:spPr/>
      <dgm:t>
        <a:bodyPr/>
        <a:lstStyle/>
        <a:p>
          <a:endParaRPr lang="en-IN"/>
        </a:p>
      </dgm:t>
    </dgm:pt>
    <dgm:pt modelId="{0204BEF9-6F90-4B63-9AF4-D7A16F03D6D4}" type="sibTrans" cxnId="{03493481-5A01-454F-923B-909498E2BFE6}">
      <dgm:prSet/>
      <dgm:spPr/>
      <dgm:t>
        <a:bodyPr/>
        <a:lstStyle/>
        <a:p>
          <a:endParaRPr lang="en-IN"/>
        </a:p>
      </dgm:t>
    </dgm:pt>
    <dgm:pt modelId="{67B4128B-D150-4CB7-81EB-4BCDB3FA6F0C}" type="pres">
      <dgm:prSet presAssocID="{043338D3-D1D3-40ED-9EB0-55F0E2C444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C335005-4490-42BB-9209-7CDDD86CE690}" type="pres">
      <dgm:prSet presAssocID="{531C5BC1-1FDB-428A-BD5D-AF91232AFE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790880A-DF57-421D-8132-C350169612E6}" type="pres">
      <dgm:prSet presAssocID="{35167DE2-84B5-48AD-A561-0328CE572B42}" presName="sibTrans" presStyleCnt="0"/>
      <dgm:spPr/>
    </dgm:pt>
    <dgm:pt modelId="{FBAC3350-B1E7-4D0D-85C4-9623CF82D42D}" type="pres">
      <dgm:prSet presAssocID="{2654FE49-A57E-44BE-BA2A-3A59C7B8C04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7DAA6F4-A10C-4EA0-A39F-E92B4DCD0162}" srcId="{043338D3-D1D3-40ED-9EB0-55F0E2C444A1}" destId="{531C5BC1-1FDB-428A-BD5D-AF91232AFEEC}" srcOrd="0" destOrd="0" parTransId="{8B2E24BB-3826-4531-BB17-3A4325B76E05}" sibTransId="{35167DE2-84B5-48AD-A561-0328CE572B42}"/>
    <dgm:cxn modelId="{03493481-5A01-454F-923B-909498E2BFE6}" srcId="{043338D3-D1D3-40ED-9EB0-55F0E2C444A1}" destId="{2654FE49-A57E-44BE-BA2A-3A59C7B8C04A}" srcOrd="1" destOrd="0" parTransId="{EA59A18E-D1AC-4054-A146-4FCD593CBB06}" sibTransId="{0204BEF9-6F90-4B63-9AF4-D7A16F03D6D4}"/>
    <dgm:cxn modelId="{51183E9E-6F0B-4824-AE4D-83302307292B}" type="presOf" srcId="{2654FE49-A57E-44BE-BA2A-3A59C7B8C04A}" destId="{FBAC3350-B1E7-4D0D-85C4-9623CF82D42D}" srcOrd="0" destOrd="0" presId="urn:microsoft.com/office/officeart/2005/8/layout/hList6"/>
    <dgm:cxn modelId="{FD73B030-1E22-4CDA-B8CD-BD5ECCB51A07}" type="presOf" srcId="{043338D3-D1D3-40ED-9EB0-55F0E2C444A1}" destId="{67B4128B-D150-4CB7-81EB-4BCDB3FA6F0C}" srcOrd="0" destOrd="0" presId="urn:microsoft.com/office/officeart/2005/8/layout/hList6"/>
    <dgm:cxn modelId="{E65A66C9-7E62-485A-A96D-DDDC6AAA56BA}" type="presOf" srcId="{531C5BC1-1FDB-428A-BD5D-AF91232AFEEC}" destId="{BC335005-4490-42BB-9209-7CDDD86CE690}" srcOrd="0" destOrd="0" presId="urn:microsoft.com/office/officeart/2005/8/layout/hList6"/>
    <dgm:cxn modelId="{068D9F01-620E-4BD6-816E-0CC067093514}" type="presParOf" srcId="{67B4128B-D150-4CB7-81EB-4BCDB3FA6F0C}" destId="{BC335005-4490-42BB-9209-7CDDD86CE690}" srcOrd="0" destOrd="0" presId="urn:microsoft.com/office/officeart/2005/8/layout/hList6"/>
    <dgm:cxn modelId="{E080D961-77BC-4AEB-BE34-94836A5B5C46}" type="presParOf" srcId="{67B4128B-D150-4CB7-81EB-4BCDB3FA6F0C}" destId="{E790880A-DF57-421D-8132-C350169612E6}" srcOrd="1" destOrd="0" presId="urn:microsoft.com/office/officeart/2005/8/layout/hList6"/>
    <dgm:cxn modelId="{D195BFAB-326D-4772-9FC2-4552AF60F2D8}" type="presParOf" srcId="{67B4128B-D150-4CB7-81EB-4BCDB3FA6F0C}" destId="{FBAC3350-B1E7-4D0D-85C4-9623CF82D42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858CF4-1DEA-4291-8847-9CC3502D225D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9E76777C-BA9C-4E5F-A2C3-2F9F9C0E72ED}">
      <dgm:prSet phldrT="[Text]" custT="1"/>
      <dgm:spPr/>
      <dgm:t>
        <a:bodyPr/>
        <a:lstStyle/>
        <a:p>
          <a:r>
            <a:rPr lang="en-US" sz="2000" dirty="0" err="1" smtClean="0"/>
            <a:t>GeoGebra</a:t>
          </a:r>
          <a:r>
            <a:rPr lang="en-US" sz="2000" dirty="0" smtClean="0"/>
            <a:t> was created to help students gain a better understanding of mathematics</a:t>
          </a:r>
          <a:r>
            <a:rPr lang="en-US" sz="1600" dirty="0" smtClean="0"/>
            <a:t>.</a:t>
          </a:r>
        </a:p>
      </dgm:t>
    </dgm:pt>
    <dgm:pt modelId="{5C3F3F8E-B2E6-46B1-9D9A-14DA6E52449A}" type="parTrans" cxnId="{64B9119E-4413-48E6-A376-9FC9C75B12F9}">
      <dgm:prSet/>
      <dgm:spPr/>
      <dgm:t>
        <a:bodyPr/>
        <a:lstStyle/>
        <a:p>
          <a:endParaRPr lang="en-IN"/>
        </a:p>
      </dgm:t>
    </dgm:pt>
    <dgm:pt modelId="{94763FF2-E916-433E-A90E-BFBDED8B6E7B}" type="sibTrans" cxnId="{64B9119E-4413-48E6-A376-9FC9C75B12F9}">
      <dgm:prSet/>
      <dgm:spPr/>
      <dgm:t>
        <a:bodyPr/>
        <a:lstStyle/>
        <a:p>
          <a:endParaRPr lang="en-IN"/>
        </a:p>
      </dgm:t>
    </dgm:pt>
    <dgm:pt modelId="{3B6B72BB-410C-4C16-B53E-9AF9EE14C99C}">
      <dgm:prSet/>
      <dgm:spPr/>
      <dgm:t>
        <a:bodyPr/>
        <a:lstStyle/>
        <a:p>
          <a:r>
            <a:rPr lang="en-US" dirty="0" smtClean="0"/>
            <a:t>Teachers and students can build animations , simulators</a:t>
          </a:r>
          <a:endParaRPr lang="en-IN" dirty="0"/>
        </a:p>
      </dgm:t>
    </dgm:pt>
    <dgm:pt modelId="{D2AC65F7-2368-4615-B43F-ACF175D10E49}" type="parTrans" cxnId="{390E1189-72A9-4144-AA94-1070B29D3A70}">
      <dgm:prSet/>
      <dgm:spPr/>
      <dgm:t>
        <a:bodyPr/>
        <a:lstStyle/>
        <a:p>
          <a:endParaRPr lang="en-IN"/>
        </a:p>
      </dgm:t>
    </dgm:pt>
    <dgm:pt modelId="{8353AAD6-7D89-47A5-9B88-66AAA9BCCB1E}" type="sibTrans" cxnId="{390E1189-72A9-4144-AA94-1070B29D3A70}">
      <dgm:prSet/>
      <dgm:spPr/>
      <dgm:t>
        <a:bodyPr/>
        <a:lstStyle/>
        <a:p>
          <a:endParaRPr lang="en-IN"/>
        </a:p>
      </dgm:t>
    </dgm:pt>
    <dgm:pt modelId="{B61A10AC-CB9F-4543-8A57-EF4D71319418}">
      <dgm:prSet/>
      <dgm:spPr/>
      <dgm:t>
        <a:bodyPr/>
        <a:lstStyle/>
        <a:p>
          <a:r>
            <a:rPr lang="en-US" dirty="0" smtClean="0"/>
            <a:t>Ready to use applets are available</a:t>
          </a:r>
          <a:endParaRPr lang="en-IN" dirty="0"/>
        </a:p>
      </dgm:t>
    </dgm:pt>
    <dgm:pt modelId="{67E58A54-69AE-4F72-BF5E-6E3C27ACAB96}" type="parTrans" cxnId="{EF34B71C-E1E4-4962-BED2-BFC5920926C9}">
      <dgm:prSet/>
      <dgm:spPr/>
      <dgm:t>
        <a:bodyPr/>
        <a:lstStyle/>
        <a:p>
          <a:endParaRPr lang="en-IN"/>
        </a:p>
      </dgm:t>
    </dgm:pt>
    <dgm:pt modelId="{5B082312-F7FE-4B70-9E41-6A92CD8CFE84}" type="sibTrans" cxnId="{EF34B71C-E1E4-4962-BED2-BFC5920926C9}">
      <dgm:prSet/>
      <dgm:spPr/>
      <dgm:t>
        <a:bodyPr/>
        <a:lstStyle/>
        <a:p>
          <a:endParaRPr lang="en-IN"/>
        </a:p>
      </dgm:t>
    </dgm:pt>
    <dgm:pt modelId="{C9AF29CB-20DF-4E76-B95A-4B0346F5DA63}">
      <dgm:prSet custT="1"/>
      <dgm:spPr/>
      <dgm:t>
        <a:bodyPr/>
        <a:lstStyle/>
        <a:p>
          <a:r>
            <a:rPr lang="en-US" sz="2000" dirty="0" smtClean="0"/>
            <a:t>Practice mathematical experiments and       discoveries both in classroom and at home</a:t>
          </a:r>
        </a:p>
      </dgm:t>
    </dgm:pt>
    <dgm:pt modelId="{01E714DB-6C9B-4DD7-AC2D-649C45D507C9}" type="parTrans" cxnId="{806E2BA1-88EB-47B4-9A5C-0F093ACCE5DB}">
      <dgm:prSet/>
      <dgm:spPr/>
      <dgm:t>
        <a:bodyPr/>
        <a:lstStyle/>
        <a:p>
          <a:endParaRPr lang="en-IN"/>
        </a:p>
      </dgm:t>
    </dgm:pt>
    <dgm:pt modelId="{0FA93CA4-03D0-4FBC-96A3-A6D6241D0ABD}" type="sibTrans" cxnId="{806E2BA1-88EB-47B4-9A5C-0F093ACCE5DB}">
      <dgm:prSet/>
      <dgm:spPr/>
      <dgm:t>
        <a:bodyPr/>
        <a:lstStyle/>
        <a:p>
          <a:endParaRPr lang="en-IN"/>
        </a:p>
      </dgm:t>
    </dgm:pt>
    <dgm:pt modelId="{485E6B06-C10C-4726-9AE2-869CE9691CD2}">
      <dgm:prSet custT="1"/>
      <dgm:spPr/>
      <dgm:t>
        <a:bodyPr/>
        <a:lstStyle/>
        <a:p>
          <a:r>
            <a:rPr lang="en-US" sz="2000" dirty="0" smtClean="0"/>
            <a:t>We can use it for active and problem-oriented teaching</a:t>
          </a:r>
          <a:endParaRPr lang="en-IN" sz="2000" dirty="0"/>
        </a:p>
      </dgm:t>
    </dgm:pt>
    <dgm:pt modelId="{2B36CF12-C27C-4C39-B78C-2EC0008CDB5D}" type="parTrans" cxnId="{DD56811E-1A68-4672-AB07-24753428F510}">
      <dgm:prSet/>
      <dgm:spPr/>
      <dgm:t>
        <a:bodyPr/>
        <a:lstStyle/>
        <a:p>
          <a:endParaRPr lang="en-IN"/>
        </a:p>
      </dgm:t>
    </dgm:pt>
    <dgm:pt modelId="{8F4AA11F-8D4B-4A26-950C-985157EBF588}" type="sibTrans" cxnId="{DD56811E-1A68-4672-AB07-24753428F510}">
      <dgm:prSet/>
      <dgm:spPr/>
      <dgm:t>
        <a:bodyPr/>
        <a:lstStyle/>
        <a:p>
          <a:endParaRPr lang="en-IN"/>
        </a:p>
      </dgm:t>
    </dgm:pt>
    <dgm:pt modelId="{C7F2C0FB-2A4B-4775-8291-3143665BB305}" type="pres">
      <dgm:prSet presAssocID="{03858CF4-1DEA-4291-8847-9CC3502D22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DDC42C9-674C-4897-BE3E-35F9CF114AF9}" type="pres">
      <dgm:prSet presAssocID="{9E76777C-BA9C-4E5F-A2C3-2F9F9C0E72ED}" presName="node" presStyleLbl="node1" presStyleIdx="0" presStyleCnt="5" custScaleX="12877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4EC2DA0-FDAB-4510-8106-388543DE4C74}" type="pres">
      <dgm:prSet presAssocID="{94763FF2-E916-433E-A90E-BFBDED8B6E7B}" presName="sibTrans" presStyleCnt="0"/>
      <dgm:spPr/>
    </dgm:pt>
    <dgm:pt modelId="{D24FAA57-6DAF-4746-A120-D2E429B0951D}" type="pres">
      <dgm:prSet presAssocID="{485E6B06-C10C-4726-9AE2-869CE9691CD2}" presName="node" presStyleLbl="node1" presStyleIdx="1" presStyleCnt="5" custScaleX="12082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392357D-053D-4ACC-AA72-B0ABABE766F7}" type="pres">
      <dgm:prSet presAssocID="{8F4AA11F-8D4B-4A26-950C-985157EBF588}" presName="sibTrans" presStyleCnt="0"/>
      <dgm:spPr/>
    </dgm:pt>
    <dgm:pt modelId="{8FC3638F-5B62-449D-BC97-282B40CE3552}" type="pres">
      <dgm:prSet presAssocID="{C9AF29CB-20DF-4E76-B95A-4B0346F5DA63}" presName="node" presStyleLbl="node1" presStyleIdx="2" presStyleCnt="5" custScaleX="11397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137FAC2-03CD-4641-8542-A09C710F148B}" type="pres">
      <dgm:prSet presAssocID="{0FA93CA4-03D0-4FBC-96A3-A6D6241D0ABD}" presName="sibTrans" presStyleCnt="0"/>
      <dgm:spPr/>
    </dgm:pt>
    <dgm:pt modelId="{0F85B105-0CF8-487A-83BC-31ADF055A93C}" type="pres">
      <dgm:prSet presAssocID="{B61A10AC-CB9F-4543-8A57-EF4D71319418}" presName="node" presStyleLbl="node1" presStyleIdx="3" presStyleCnt="5" custScaleX="13176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19C812B-03C7-441C-93B1-70B4C763B282}" type="pres">
      <dgm:prSet presAssocID="{5B082312-F7FE-4B70-9E41-6A92CD8CFE84}" presName="sibTrans" presStyleCnt="0"/>
      <dgm:spPr/>
    </dgm:pt>
    <dgm:pt modelId="{A0E358F8-D48E-4668-B09D-CF7E728A06F2}" type="pres">
      <dgm:prSet presAssocID="{3B6B72BB-410C-4C16-B53E-9AF9EE14C99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90E1189-72A9-4144-AA94-1070B29D3A70}" srcId="{03858CF4-1DEA-4291-8847-9CC3502D225D}" destId="{3B6B72BB-410C-4C16-B53E-9AF9EE14C99C}" srcOrd="4" destOrd="0" parTransId="{D2AC65F7-2368-4615-B43F-ACF175D10E49}" sibTransId="{8353AAD6-7D89-47A5-9B88-66AAA9BCCB1E}"/>
    <dgm:cxn modelId="{22CAC1F2-2B06-45EC-A9F5-E7189CAE4B97}" type="presOf" srcId="{B61A10AC-CB9F-4543-8A57-EF4D71319418}" destId="{0F85B105-0CF8-487A-83BC-31ADF055A93C}" srcOrd="0" destOrd="0" presId="urn:microsoft.com/office/officeart/2005/8/layout/hList6"/>
    <dgm:cxn modelId="{806E2BA1-88EB-47B4-9A5C-0F093ACCE5DB}" srcId="{03858CF4-1DEA-4291-8847-9CC3502D225D}" destId="{C9AF29CB-20DF-4E76-B95A-4B0346F5DA63}" srcOrd="2" destOrd="0" parTransId="{01E714DB-6C9B-4DD7-AC2D-649C45D507C9}" sibTransId="{0FA93CA4-03D0-4FBC-96A3-A6D6241D0ABD}"/>
    <dgm:cxn modelId="{47037A7A-E24D-45DE-8755-2BAD76960E39}" type="presOf" srcId="{03858CF4-1DEA-4291-8847-9CC3502D225D}" destId="{C7F2C0FB-2A4B-4775-8291-3143665BB305}" srcOrd="0" destOrd="0" presId="urn:microsoft.com/office/officeart/2005/8/layout/hList6"/>
    <dgm:cxn modelId="{64B9119E-4413-48E6-A376-9FC9C75B12F9}" srcId="{03858CF4-1DEA-4291-8847-9CC3502D225D}" destId="{9E76777C-BA9C-4E5F-A2C3-2F9F9C0E72ED}" srcOrd="0" destOrd="0" parTransId="{5C3F3F8E-B2E6-46B1-9D9A-14DA6E52449A}" sibTransId="{94763FF2-E916-433E-A90E-BFBDED8B6E7B}"/>
    <dgm:cxn modelId="{EF34B71C-E1E4-4962-BED2-BFC5920926C9}" srcId="{03858CF4-1DEA-4291-8847-9CC3502D225D}" destId="{B61A10AC-CB9F-4543-8A57-EF4D71319418}" srcOrd="3" destOrd="0" parTransId="{67E58A54-69AE-4F72-BF5E-6E3C27ACAB96}" sibTransId="{5B082312-F7FE-4B70-9E41-6A92CD8CFE84}"/>
    <dgm:cxn modelId="{35918F99-97AE-4116-B77C-E76CDBAF2B8C}" type="presOf" srcId="{3B6B72BB-410C-4C16-B53E-9AF9EE14C99C}" destId="{A0E358F8-D48E-4668-B09D-CF7E728A06F2}" srcOrd="0" destOrd="0" presId="urn:microsoft.com/office/officeart/2005/8/layout/hList6"/>
    <dgm:cxn modelId="{95D6F449-BE6E-4FFA-B089-A7C9D33D1DD6}" type="presOf" srcId="{485E6B06-C10C-4726-9AE2-869CE9691CD2}" destId="{D24FAA57-6DAF-4746-A120-D2E429B0951D}" srcOrd="0" destOrd="0" presId="urn:microsoft.com/office/officeart/2005/8/layout/hList6"/>
    <dgm:cxn modelId="{DD56811E-1A68-4672-AB07-24753428F510}" srcId="{03858CF4-1DEA-4291-8847-9CC3502D225D}" destId="{485E6B06-C10C-4726-9AE2-869CE9691CD2}" srcOrd="1" destOrd="0" parTransId="{2B36CF12-C27C-4C39-B78C-2EC0008CDB5D}" sibTransId="{8F4AA11F-8D4B-4A26-950C-985157EBF588}"/>
    <dgm:cxn modelId="{69A64788-8BA1-4C9E-BFE8-BB17925EB629}" type="presOf" srcId="{9E76777C-BA9C-4E5F-A2C3-2F9F9C0E72ED}" destId="{ADDC42C9-674C-4897-BE3E-35F9CF114AF9}" srcOrd="0" destOrd="0" presId="urn:microsoft.com/office/officeart/2005/8/layout/hList6"/>
    <dgm:cxn modelId="{894B42C4-6794-426E-8B3C-4F7A2CD5E32D}" type="presOf" srcId="{C9AF29CB-20DF-4E76-B95A-4B0346F5DA63}" destId="{8FC3638F-5B62-449D-BC97-282B40CE3552}" srcOrd="0" destOrd="0" presId="urn:microsoft.com/office/officeart/2005/8/layout/hList6"/>
    <dgm:cxn modelId="{7620F2FA-669A-48AD-AA1F-8981E33A83F3}" type="presParOf" srcId="{C7F2C0FB-2A4B-4775-8291-3143665BB305}" destId="{ADDC42C9-674C-4897-BE3E-35F9CF114AF9}" srcOrd="0" destOrd="0" presId="urn:microsoft.com/office/officeart/2005/8/layout/hList6"/>
    <dgm:cxn modelId="{99F4AED6-D175-4FA6-A156-A92E8CE5E8D8}" type="presParOf" srcId="{C7F2C0FB-2A4B-4775-8291-3143665BB305}" destId="{F4EC2DA0-FDAB-4510-8106-388543DE4C74}" srcOrd="1" destOrd="0" presId="urn:microsoft.com/office/officeart/2005/8/layout/hList6"/>
    <dgm:cxn modelId="{972758CE-39D1-4F3D-8CC5-621B48F69F07}" type="presParOf" srcId="{C7F2C0FB-2A4B-4775-8291-3143665BB305}" destId="{D24FAA57-6DAF-4746-A120-D2E429B0951D}" srcOrd="2" destOrd="0" presId="urn:microsoft.com/office/officeart/2005/8/layout/hList6"/>
    <dgm:cxn modelId="{E52539CB-FAF7-4D0D-83F1-C5F8A968E023}" type="presParOf" srcId="{C7F2C0FB-2A4B-4775-8291-3143665BB305}" destId="{0392357D-053D-4ACC-AA72-B0ABABE766F7}" srcOrd="3" destOrd="0" presId="urn:microsoft.com/office/officeart/2005/8/layout/hList6"/>
    <dgm:cxn modelId="{2D993DB6-3FF6-413B-9E7D-01FB0C0E73C5}" type="presParOf" srcId="{C7F2C0FB-2A4B-4775-8291-3143665BB305}" destId="{8FC3638F-5B62-449D-BC97-282B40CE3552}" srcOrd="4" destOrd="0" presId="urn:microsoft.com/office/officeart/2005/8/layout/hList6"/>
    <dgm:cxn modelId="{965EB7DD-964E-48DF-AE6A-5E7ABD3E29CF}" type="presParOf" srcId="{C7F2C0FB-2A4B-4775-8291-3143665BB305}" destId="{A137FAC2-03CD-4641-8542-A09C710F148B}" srcOrd="5" destOrd="0" presId="urn:microsoft.com/office/officeart/2005/8/layout/hList6"/>
    <dgm:cxn modelId="{DFDCFC5C-69D1-4864-83A3-62BF3934EB2F}" type="presParOf" srcId="{C7F2C0FB-2A4B-4775-8291-3143665BB305}" destId="{0F85B105-0CF8-487A-83BC-31ADF055A93C}" srcOrd="6" destOrd="0" presId="urn:microsoft.com/office/officeart/2005/8/layout/hList6"/>
    <dgm:cxn modelId="{8C013B2D-5BFA-48DC-B95F-6BDFCCAD0C3D}" type="presParOf" srcId="{C7F2C0FB-2A4B-4775-8291-3143665BB305}" destId="{619C812B-03C7-441C-93B1-70B4C763B282}" srcOrd="7" destOrd="0" presId="urn:microsoft.com/office/officeart/2005/8/layout/hList6"/>
    <dgm:cxn modelId="{5B5F8402-2BF8-454B-8E08-BA4EEB153E1E}" type="presParOf" srcId="{C7F2C0FB-2A4B-4775-8291-3143665BB305}" destId="{A0E358F8-D48E-4668-B09D-CF7E728A06F2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952AC4-0552-46D9-9FEB-30FBC38774F5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18B91EB3-5E54-451C-A729-29A0CE3D9ABC}">
      <dgm:prSet phldrT="[Text]"/>
      <dgm:spPr/>
      <dgm:t>
        <a:bodyPr/>
        <a:lstStyle/>
        <a:p>
          <a:r>
            <a:rPr lang="en-US" dirty="0" smtClean="0"/>
            <a:t>Graphing </a:t>
          </a:r>
          <a:endParaRPr lang="en-IN" dirty="0"/>
        </a:p>
      </dgm:t>
    </dgm:pt>
    <dgm:pt modelId="{22AE627F-FFEA-4342-ADA5-0B492F012C6E}" type="parTrans" cxnId="{D792D849-AB04-43F8-816A-7E1A1493905E}">
      <dgm:prSet/>
      <dgm:spPr/>
      <dgm:t>
        <a:bodyPr/>
        <a:lstStyle/>
        <a:p>
          <a:endParaRPr lang="en-IN"/>
        </a:p>
      </dgm:t>
    </dgm:pt>
    <dgm:pt modelId="{F723B0DA-F32E-40D2-BB35-F9F0C88D63A6}" type="sibTrans" cxnId="{D792D849-AB04-43F8-816A-7E1A1493905E}">
      <dgm:prSet/>
      <dgm:spPr/>
      <dgm:t>
        <a:bodyPr/>
        <a:lstStyle/>
        <a:p>
          <a:endParaRPr lang="en-IN"/>
        </a:p>
      </dgm:t>
    </dgm:pt>
    <dgm:pt modelId="{FB261D8A-5C6D-4474-9BC2-BEAC153408B1}">
      <dgm:prSet phldrT="[Text]"/>
      <dgm:spPr/>
      <dgm:t>
        <a:bodyPr/>
        <a:lstStyle/>
        <a:p>
          <a:r>
            <a:rPr lang="en-US" dirty="0" smtClean="0"/>
            <a:t>Plot functions with sliders and solve equations</a:t>
          </a:r>
          <a:endParaRPr lang="en-IN" dirty="0"/>
        </a:p>
      </dgm:t>
    </dgm:pt>
    <dgm:pt modelId="{14E6C45A-9928-48F6-8759-8116B671B285}" type="parTrans" cxnId="{457D76AC-7466-45F2-80F1-B81A50E0EB7E}">
      <dgm:prSet/>
      <dgm:spPr/>
      <dgm:t>
        <a:bodyPr/>
        <a:lstStyle/>
        <a:p>
          <a:endParaRPr lang="en-IN"/>
        </a:p>
      </dgm:t>
    </dgm:pt>
    <dgm:pt modelId="{34CF5E33-5057-447B-8D65-F5E828CBA875}" type="sibTrans" cxnId="{457D76AC-7466-45F2-80F1-B81A50E0EB7E}">
      <dgm:prSet/>
      <dgm:spPr/>
      <dgm:t>
        <a:bodyPr/>
        <a:lstStyle/>
        <a:p>
          <a:endParaRPr lang="en-IN"/>
        </a:p>
      </dgm:t>
    </dgm:pt>
    <dgm:pt modelId="{63A17742-6751-463D-AD6E-779B5454855D}">
      <dgm:prSet phldrT="[Text]"/>
      <dgm:spPr/>
      <dgm:t>
        <a:bodyPr/>
        <a:lstStyle/>
        <a:p>
          <a:r>
            <a:rPr lang="en-US" dirty="0" smtClean="0"/>
            <a:t>Geometry</a:t>
          </a:r>
          <a:endParaRPr lang="en-IN" dirty="0"/>
        </a:p>
      </dgm:t>
    </dgm:pt>
    <dgm:pt modelId="{1595601A-551D-4E09-A544-8DB278283E03}" type="parTrans" cxnId="{A1FAA3D0-BAA1-4636-A3DE-8B3ED67D194C}">
      <dgm:prSet/>
      <dgm:spPr/>
      <dgm:t>
        <a:bodyPr/>
        <a:lstStyle/>
        <a:p>
          <a:endParaRPr lang="en-IN"/>
        </a:p>
      </dgm:t>
    </dgm:pt>
    <dgm:pt modelId="{7B9CC305-C79C-46F6-A3BD-0043E1CE5DAF}" type="sibTrans" cxnId="{A1FAA3D0-BAA1-4636-A3DE-8B3ED67D194C}">
      <dgm:prSet/>
      <dgm:spPr/>
      <dgm:t>
        <a:bodyPr/>
        <a:lstStyle/>
        <a:p>
          <a:endParaRPr lang="en-IN"/>
        </a:p>
      </dgm:t>
    </dgm:pt>
    <dgm:pt modelId="{D2CE6797-E054-4896-99FE-047886B0763A}">
      <dgm:prSet phldrT="[Text]"/>
      <dgm:spPr/>
      <dgm:t>
        <a:bodyPr/>
        <a:lstStyle/>
        <a:p>
          <a:r>
            <a:rPr lang="en-US" dirty="0" smtClean="0"/>
            <a:t>Create</a:t>
          </a:r>
          <a:r>
            <a:rPr lang="en-IN" dirty="0" smtClean="0"/>
            <a:t> interactive geometric constructions</a:t>
          </a:r>
          <a:endParaRPr lang="en-IN" dirty="0"/>
        </a:p>
      </dgm:t>
    </dgm:pt>
    <dgm:pt modelId="{55686377-9209-4B33-9259-CEAC41323014}" type="parTrans" cxnId="{A9A703DC-E737-4653-9894-D6A94D716F54}">
      <dgm:prSet/>
      <dgm:spPr/>
      <dgm:t>
        <a:bodyPr/>
        <a:lstStyle/>
        <a:p>
          <a:endParaRPr lang="en-IN"/>
        </a:p>
      </dgm:t>
    </dgm:pt>
    <dgm:pt modelId="{3631B544-CD3A-4714-8BE8-D4F6336CEDE5}" type="sibTrans" cxnId="{A9A703DC-E737-4653-9894-D6A94D716F54}">
      <dgm:prSet/>
      <dgm:spPr/>
      <dgm:t>
        <a:bodyPr/>
        <a:lstStyle/>
        <a:p>
          <a:endParaRPr lang="en-IN"/>
        </a:p>
      </dgm:t>
    </dgm:pt>
    <dgm:pt modelId="{880A90A9-2DA2-4C80-9C74-561BFFD43D85}">
      <dgm:prSet phldrT="[Text]"/>
      <dgm:spPr/>
      <dgm:t>
        <a:bodyPr/>
        <a:lstStyle/>
        <a:p>
          <a:r>
            <a:rPr lang="en-IN" dirty="0" smtClean="0"/>
            <a:t>3D Graphics</a:t>
          </a:r>
          <a:endParaRPr lang="en-IN" dirty="0"/>
        </a:p>
      </dgm:t>
    </dgm:pt>
    <dgm:pt modelId="{A7414740-5B46-4F2F-8F35-ED6C5C7CDDD1}" type="parTrans" cxnId="{2A18F902-9AEA-43FF-A867-7E3D8B2C400D}">
      <dgm:prSet/>
      <dgm:spPr/>
      <dgm:t>
        <a:bodyPr/>
        <a:lstStyle/>
        <a:p>
          <a:endParaRPr lang="en-IN"/>
        </a:p>
      </dgm:t>
    </dgm:pt>
    <dgm:pt modelId="{C195642B-371B-47CA-BCB6-8D1E76AEBD27}" type="sibTrans" cxnId="{2A18F902-9AEA-43FF-A867-7E3D8B2C400D}">
      <dgm:prSet/>
      <dgm:spPr/>
      <dgm:t>
        <a:bodyPr/>
        <a:lstStyle/>
        <a:p>
          <a:endParaRPr lang="en-IN"/>
        </a:p>
      </dgm:t>
    </dgm:pt>
    <dgm:pt modelId="{14DFA20D-13C1-4BA8-BDD4-212411732F80}">
      <dgm:prSet phldrT="[Text]"/>
      <dgm:spPr/>
      <dgm:t>
        <a:bodyPr/>
        <a:lstStyle/>
        <a:p>
          <a:r>
            <a:rPr lang="en-US" dirty="0" smtClean="0"/>
            <a:t>Graph functions, surfaces and many more 3D objects</a:t>
          </a:r>
          <a:endParaRPr lang="en-IN" dirty="0"/>
        </a:p>
      </dgm:t>
    </dgm:pt>
    <dgm:pt modelId="{3EFFBBA7-CCC9-494E-B219-66E841A8B13A}" type="parTrans" cxnId="{4905EF0A-24BB-479B-A793-F362044DB039}">
      <dgm:prSet/>
      <dgm:spPr/>
      <dgm:t>
        <a:bodyPr/>
        <a:lstStyle/>
        <a:p>
          <a:endParaRPr lang="en-IN"/>
        </a:p>
      </dgm:t>
    </dgm:pt>
    <dgm:pt modelId="{5E9871EB-8D6D-4F4D-9DE7-531E833B4740}" type="sibTrans" cxnId="{4905EF0A-24BB-479B-A793-F362044DB039}">
      <dgm:prSet/>
      <dgm:spPr/>
      <dgm:t>
        <a:bodyPr/>
        <a:lstStyle/>
        <a:p>
          <a:endParaRPr lang="en-IN"/>
        </a:p>
      </dgm:t>
    </dgm:pt>
    <dgm:pt modelId="{9A47C013-1D13-4052-A6DC-6343F7C620F6}">
      <dgm:prSet phldrT="[Text]"/>
      <dgm:spPr/>
      <dgm:t>
        <a:bodyPr/>
        <a:lstStyle/>
        <a:p>
          <a:r>
            <a:rPr lang="en-US" dirty="0" smtClean="0"/>
            <a:t>CAS</a:t>
          </a:r>
          <a:endParaRPr lang="en-IN" dirty="0"/>
        </a:p>
      </dgm:t>
    </dgm:pt>
    <dgm:pt modelId="{9D2840EF-E7BE-46AB-ABDC-521B566ECB3D}" type="parTrans" cxnId="{0C413369-F7FE-4149-8C4D-E93CFBF9606F}">
      <dgm:prSet/>
      <dgm:spPr/>
      <dgm:t>
        <a:bodyPr/>
        <a:lstStyle/>
        <a:p>
          <a:endParaRPr lang="en-IN"/>
        </a:p>
      </dgm:t>
    </dgm:pt>
    <dgm:pt modelId="{749AD9D3-BA20-4728-B77B-B1E16D924AE0}" type="sibTrans" cxnId="{0C413369-F7FE-4149-8C4D-E93CFBF9606F}">
      <dgm:prSet/>
      <dgm:spPr/>
      <dgm:t>
        <a:bodyPr/>
        <a:lstStyle/>
        <a:p>
          <a:endParaRPr lang="en-IN"/>
        </a:p>
      </dgm:t>
    </dgm:pt>
    <dgm:pt modelId="{AEDB4888-381E-4E76-BA03-942BC6CB3BE7}">
      <dgm:prSet phldrT="[Text]"/>
      <dgm:spPr/>
      <dgm:t>
        <a:bodyPr/>
        <a:lstStyle/>
        <a:p>
          <a:r>
            <a:rPr lang="en-US" dirty="0" smtClean="0"/>
            <a:t>Spreadsheet</a:t>
          </a:r>
          <a:endParaRPr lang="en-IN" dirty="0"/>
        </a:p>
      </dgm:t>
    </dgm:pt>
    <dgm:pt modelId="{E6111730-82CE-463D-B514-5098B90EB4CC}" type="parTrans" cxnId="{0044E521-C728-4ADD-AE8F-9DFDD031C798}">
      <dgm:prSet/>
      <dgm:spPr/>
      <dgm:t>
        <a:bodyPr/>
        <a:lstStyle/>
        <a:p>
          <a:endParaRPr lang="en-IN"/>
        </a:p>
      </dgm:t>
    </dgm:pt>
    <dgm:pt modelId="{6A9F669A-3B3E-496B-A80C-A4213F13CF8E}" type="sibTrans" cxnId="{0044E521-C728-4ADD-AE8F-9DFDD031C798}">
      <dgm:prSet/>
      <dgm:spPr/>
      <dgm:t>
        <a:bodyPr/>
        <a:lstStyle/>
        <a:p>
          <a:endParaRPr lang="en-IN"/>
        </a:p>
      </dgm:t>
    </dgm:pt>
    <dgm:pt modelId="{2EA4A8CC-22F7-4EFC-8E85-E6278333858F}">
      <dgm:prSet phldrT="[Text]"/>
      <dgm:spPr/>
      <dgm:t>
        <a:bodyPr/>
        <a:lstStyle/>
        <a:p>
          <a:r>
            <a:rPr lang="en-US" dirty="0" smtClean="0"/>
            <a:t>Solve math problems with our powerful computer algebra system</a:t>
          </a:r>
          <a:endParaRPr lang="en-IN" dirty="0"/>
        </a:p>
      </dgm:t>
    </dgm:pt>
    <dgm:pt modelId="{56C401DE-77F7-42F7-B6F2-7B6EDF037685}" type="parTrans" cxnId="{A3556211-8360-490A-8C89-E3B3A14138E9}">
      <dgm:prSet/>
      <dgm:spPr/>
      <dgm:t>
        <a:bodyPr/>
        <a:lstStyle/>
        <a:p>
          <a:endParaRPr lang="en-IN"/>
        </a:p>
      </dgm:t>
    </dgm:pt>
    <dgm:pt modelId="{58BB60A4-8824-43AA-959C-B477B516E485}" type="sibTrans" cxnId="{A3556211-8360-490A-8C89-E3B3A14138E9}">
      <dgm:prSet/>
      <dgm:spPr/>
      <dgm:t>
        <a:bodyPr/>
        <a:lstStyle/>
        <a:p>
          <a:endParaRPr lang="en-IN"/>
        </a:p>
      </dgm:t>
    </dgm:pt>
    <dgm:pt modelId="{D6D6FB66-8D48-4CF1-A692-0B7F42FBAA77}">
      <dgm:prSet phldrT="[Text]"/>
      <dgm:spPr/>
      <dgm:t>
        <a:bodyPr/>
        <a:lstStyle/>
        <a:p>
          <a:r>
            <a:rPr lang="en-US" dirty="0" smtClean="0"/>
            <a:t>Spreadsheet-Analyze data and do statistics connected with graphing</a:t>
          </a:r>
          <a:endParaRPr lang="en-IN" dirty="0"/>
        </a:p>
      </dgm:t>
    </dgm:pt>
    <dgm:pt modelId="{EA371105-1B58-408F-B37F-2AC763094600}" type="parTrans" cxnId="{CC9EAEC7-DB7A-450F-860C-1C1BA08E7692}">
      <dgm:prSet/>
      <dgm:spPr/>
      <dgm:t>
        <a:bodyPr/>
        <a:lstStyle/>
        <a:p>
          <a:endParaRPr lang="en-IN"/>
        </a:p>
      </dgm:t>
    </dgm:pt>
    <dgm:pt modelId="{DBF9F817-6977-44F9-8BA9-F582A1BD2800}" type="sibTrans" cxnId="{CC9EAEC7-DB7A-450F-860C-1C1BA08E7692}">
      <dgm:prSet/>
      <dgm:spPr/>
      <dgm:t>
        <a:bodyPr/>
        <a:lstStyle/>
        <a:p>
          <a:endParaRPr lang="en-IN"/>
        </a:p>
      </dgm:t>
    </dgm:pt>
    <dgm:pt modelId="{A91EE667-BA81-4CC7-911C-5D824D850D08}">
      <dgm:prSet phldrT="[Text]"/>
      <dgm:spPr/>
      <dgm:t>
        <a:bodyPr/>
        <a:lstStyle/>
        <a:p>
          <a:r>
            <a:rPr lang="en-US" dirty="0" smtClean="0"/>
            <a:t>Probability</a:t>
          </a:r>
          <a:endParaRPr lang="en-IN" dirty="0"/>
        </a:p>
      </dgm:t>
    </dgm:pt>
    <dgm:pt modelId="{5F23933A-2365-428B-9477-94E4A2B0C7FE}" type="parTrans" cxnId="{A1EBF245-710D-4FE8-92D8-1C20B43C73A8}">
      <dgm:prSet/>
      <dgm:spPr/>
      <dgm:t>
        <a:bodyPr/>
        <a:lstStyle/>
        <a:p>
          <a:endParaRPr lang="en-IN"/>
        </a:p>
      </dgm:t>
    </dgm:pt>
    <dgm:pt modelId="{E40E168E-22AA-4D10-B096-0BD4972CAAED}" type="sibTrans" cxnId="{A1EBF245-710D-4FE8-92D8-1C20B43C73A8}">
      <dgm:prSet/>
      <dgm:spPr/>
      <dgm:t>
        <a:bodyPr/>
        <a:lstStyle/>
        <a:p>
          <a:endParaRPr lang="en-IN"/>
        </a:p>
      </dgm:t>
    </dgm:pt>
    <dgm:pt modelId="{9F9326FB-F5C6-4554-86A4-719D530D02E6}">
      <dgm:prSet phldrT="[Text]"/>
      <dgm:spPr/>
      <dgm:t>
        <a:bodyPr/>
        <a:lstStyle/>
        <a:p>
          <a:r>
            <a:rPr lang="en-US" dirty="0" smtClean="0"/>
            <a:t>Visualize parameters and distributions quickly</a:t>
          </a:r>
          <a:endParaRPr lang="en-IN" dirty="0"/>
        </a:p>
      </dgm:t>
    </dgm:pt>
    <dgm:pt modelId="{685C44AB-86D7-4509-A0CB-BC61F7B18B05}" type="parTrans" cxnId="{153B2D42-098C-4C2A-A1F9-BB418EAE4674}">
      <dgm:prSet/>
      <dgm:spPr/>
      <dgm:t>
        <a:bodyPr/>
        <a:lstStyle/>
        <a:p>
          <a:endParaRPr lang="en-IN"/>
        </a:p>
      </dgm:t>
    </dgm:pt>
    <dgm:pt modelId="{272012B7-63AF-4D6F-BC5D-744CF480F1CE}" type="sibTrans" cxnId="{153B2D42-098C-4C2A-A1F9-BB418EAE4674}">
      <dgm:prSet/>
      <dgm:spPr/>
      <dgm:t>
        <a:bodyPr/>
        <a:lstStyle/>
        <a:p>
          <a:endParaRPr lang="en-IN"/>
        </a:p>
      </dgm:t>
    </dgm:pt>
    <dgm:pt modelId="{27EB6C01-6E57-42FB-9B01-8168EFF89791}" type="pres">
      <dgm:prSet presAssocID="{D2952AC4-0552-46D9-9FEB-30FBC38774F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7360E2D8-A463-4B8B-9029-F2836376FD76}" type="pres">
      <dgm:prSet presAssocID="{18B91EB3-5E54-451C-A729-29A0CE3D9ABC}" presName="composite" presStyleCnt="0"/>
      <dgm:spPr/>
    </dgm:pt>
    <dgm:pt modelId="{1A23278E-5216-4192-8F3E-8E4BA54AC350}" type="pres">
      <dgm:prSet presAssocID="{18B91EB3-5E54-451C-A729-29A0CE3D9ABC}" presName="parTx" presStyleLbl="alignNode1" presStyleIdx="0" presStyleCnt="6" custLinFactNeighborX="37758" custLinFactNeighborY="-59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1C09E73-6563-4F3A-B100-A51300645818}" type="pres">
      <dgm:prSet presAssocID="{18B91EB3-5E54-451C-A729-29A0CE3D9ABC}" presName="desTx" presStyleLbl="alignAccFollowNode1" presStyleIdx="0" presStyleCnt="6" custLinFactNeighborX="37758" custLinFactNeighborY="-173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D8FA353-E918-471D-B178-6187523DFF3C}" type="pres">
      <dgm:prSet presAssocID="{F723B0DA-F32E-40D2-BB35-F9F0C88D63A6}" presName="space" presStyleCnt="0"/>
      <dgm:spPr/>
    </dgm:pt>
    <dgm:pt modelId="{B753C486-FFE6-4C2C-BB97-0442BCCD9F9A}" type="pres">
      <dgm:prSet presAssocID="{63A17742-6751-463D-AD6E-779B5454855D}" presName="composite" presStyleCnt="0"/>
      <dgm:spPr/>
    </dgm:pt>
    <dgm:pt modelId="{A717FDDA-A086-4D89-967D-85FB3BCB784D}" type="pres">
      <dgm:prSet presAssocID="{63A17742-6751-463D-AD6E-779B5454855D}" presName="parTx" presStyleLbl="alignNode1" presStyleIdx="1" presStyleCnt="6" custLinFactX="64081" custLinFactNeighborX="100000" custLinFactNeighborY="167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BF7C9E7-972C-4D60-B1B4-B29F5DD5E628}" type="pres">
      <dgm:prSet presAssocID="{63A17742-6751-463D-AD6E-779B5454855D}" presName="desTx" presStyleLbl="alignAccFollowNode1" presStyleIdx="1" presStyleCnt="6" custLinFactX="64081" custLinFactNeighborX="100000" custLinFactNeighborY="490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62192D8-6343-4120-8875-0433F1D5A6F0}" type="pres">
      <dgm:prSet presAssocID="{7B9CC305-C79C-46F6-A3BD-0043E1CE5DAF}" presName="space" presStyleCnt="0"/>
      <dgm:spPr/>
    </dgm:pt>
    <dgm:pt modelId="{8F932A1B-58A2-4B1E-8D4A-F77F35D74EE6}" type="pres">
      <dgm:prSet presAssocID="{880A90A9-2DA2-4C80-9C74-561BFFD43D85}" presName="composite" presStyleCnt="0"/>
      <dgm:spPr/>
    </dgm:pt>
    <dgm:pt modelId="{94712E10-E46C-4160-BD1E-0C7B2DE0D65A}" type="pres">
      <dgm:prSet presAssocID="{880A90A9-2DA2-4C80-9C74-561BFFD43D85}" presName="parTx" presStyleLbl="alignNode1" presStyleIdx="2" presStyleCnt="6" custLinFactX="100000" custLinFactNeighborX="184081" custLinFactNeighborY="167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AA85D82-8866-4F57-B886-DED2E752F11F}" type="pres">
      <dgm:prSet presAssocID="{880A90A9-2DA2-4C80-9C74-561BFFD43D85}" presName="desTx" presStyleLbl="alignAccFollowNode1" presStyleIdx="2" presStyleCnt="6" custLinFactX="100000" custLinFactNeighborX="184081" custLinFactNeighborY="490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E59F4D0-3273-4829-9153-65BFEE660849}" type="pres">
      <dgm:prSet presAssocID="{C195642B-371B-47CA-BCB6-8D1E76AEBD27}" presName="space" presStyleCnt="0"/>
      <dgm:spPr/>
    </dgm:pt>
    <dgm:pt modelId="{F776DA7B-3C0B-4A1E-992A-B410DEAB085A}" type="pres">
      <dgm:prSet presAssocID="{9A47C013-1D13-4052-A6DC-6343F7C620F6}" presName="composite" presStyleCnt="0"/>
      <dgm:spPr/>
    </dgm:pt>
    <dgm:pt modelId="{4C4FE91E-79AD-4E67-8981-302C90E514E8}" type="pres">
      <dgm:prSet presAssocID="{9A47C013-1D13-4052-A6DC-6343F7C620F6}" presName="parTx" presStyleLbl="alignNode1" presStyleIdx="3" presStyleCnt="6" custLinFactX="-103053" custLinFactY="262314" custLinFactNeighborX="-200000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65AE80C-366A-4ACB-BFDD-E70EE92C99BF}" type="pres">
      <dgm:prSet presAssocID="{9A47C013-1D13-4052-A6DC-6343F7C620F6}" presName="desTx" presStyleLbl="alignAccFollowNode1" presStyleIdx="3" presStyleCnt="6" custLinFactX="-103053" custLinFactY="61418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BA665B5-8BBA-4460-AB82-8105DB2EB930}" type="pres">
      <dgm:prSet presAssocID="{749AD9D3-BA20-4728-B77B-B1E16D924AE0}" presName="space" presStyleCnt="0"/>
      <dgm:spPr/>
    </dgm:pt>
    <dgm:pt modelId="{82E9CB02-4654-440C-A922-E35C55966164}" type="pres">
      <dgm:prSet presAssocID="{AEDB4888-381E-4E76-BA03-942BC6CB3BE7}" presName="composite" presStyleCnt="0"/>
      <dgm:spPr/>
    </dgm:pt>
    <dgm:pt modelId="{D725E991-FDA4-43CD-A9D2-A456E258ED06}" type="pres">
      <dgm:prSet presAssocID="{AEDB4888-381E-4E76-BA03-942BC6CB3BE7}" presName="parTx" presStyleLbl="alignNode1" presStyleIdx="4" presStyleCnt="6" custLinFactX="-76730" custLinFactY="262314" custLinFactNeighborX="-100000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8A8EF23-FBCC-408A-9C19-19872D8B24FF}" type="pres">
      <dgm:prSet presAssocID="{AEDB4888-381E-4E76-BA03-942BC6CB3BE7}" presName="desTx" presStyleLbl="alignAccFollowNode1" presStyleIdx="4" presStyleCnt="6" custLinFactX="-76730" custLinFactY="64067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9A5B41B-C527-44DD-8C0C-91B7F7B9165B}" type="pres">
      <dgm:prSet presAssocID="{6A9F669A-3B3E-496B-A80C-A4213F13CF8E}" presName="space" presStyleCnt="0"/>
      <dgm:spPr/>
    </dgm:pt>
    <dgm:pt modelId="{CB549BAB-26AF-46BC-B377-D9D3D5A5DFF8}" type="pres">
      <dgm:prSet presAssocID="{A91EE667-BA81-4CC7-911C-5D824D850D08}" presName="composite" presStyleCnt="0"/>
      <dgm:spPr/>
    </dgm:pt>
    <dgm:pt modelId="{0F6D0BEF-FA70-4B53-87D9-37AB55862066}" type="pres">
      <dgm:prSet presAssocID="{A91EE667-BA81-4CC7-911C-5D824D850D08}" presName="parTx" presStyleLbl="alignNode1" presStyleIdx="5" presStyleCnt="6" custLinFactY="285044" custLinFactNeighborX="-57919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714B02D-E951-4D1C-AC7A-19FDBCC114B6}" type="pres">
      <dgm:prSet presAssocID="{A91EE667-BA81-4CC7-911C-5D824D850D08}" presName="desTx" presStyleLbl="alignAccFollowNode1" presStyleIdx="5" presStyleCnt="6" custLinFactY="70698" custLinFactNeighborX="-57919" custLinFactNeighborY="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9A703DC-E737-4653-9894-D6A94D716F54}" srcId="{63A17742-6751-463D-AD6E-779B5454855D}" destId="{D2CE6797-E054-4896-99FE-047886B0763A}" srcOrd="0" destOrd="0" parTransId="{55686377-9209-4B33-9259-CEAC41323014}" sibTransId="{3631B544-CD3A-4714-8BE8-D4F6336CEDE5}"/>
    <dgm:cxn modelId="{0044E521-C728-4ADD-AE8F-9DFDD031C798}" srcId="{D2952AC4-0552-46D9-9FEB-30FBC38774F5}" destId="{AEDB4888-381E-4E76-BA03-942BC6CB3BE7}" srcOrd="4" destOrd="0" parTransId="{E6111730-82CE-463D-B514-5098B90EB4CC}" sibTransId="{6A9F669A-3B3E-496B-A80C-A4213F13CF8E}"/>
    <dgm:cxn modelId="{7EFED638-1E1C-4B9D-B251-147F6224A398}" type="presOf" srcId="{18B91EB3-5E54-451C-A729-29A0CE3D9ABC}" destId="{1A23278E-5216-4192-8F3E-8E4BA54AC350}" srcOrd="0" destOrd="0" presId="urn:microsoft.com/office/officeart/2005/8/layout/hList1"/>
    <dgm:cxn modelId="{DCF641FF-B10C-4875-8D27-89C5CA04BDDB}" type="presOf" srcId="{880A90A9-2DA2-4C80-9C74-561BFFD43D85}" destId="{94712E10-E46C-4160-BD1E-0C7B2DE0D65A}" srcOrd="0" destOrd="0" presId="urn:microsoft.com/office/officeart/2005/8/layout/hList1"/>
    <dgm:cxn modelId="{DA92404C-2D9B-4A72-8C94-159E8A2E634D}" type="presOf" srcId="{14DFA20D-13C1-4BA8-BDD4-212411732F80}" destId="{5AA85D82-8866-4F57-B886-DED2E752F11F}" srcOrd="0" destOrd="0" presId="urn:microsoft.com/office/officeart/2005/8/layout/hList1"/>
    <dgm:cxn modelId="{D14AABC2-E29D-400B-83C0-6810EED0FCE2}" type="presOf" srcId="{FB261D8A-5C6D-4474-9BC2-BEAC153408B1}" destId="{51C09E73-6563-4F3A-B100-A51300645818}" srcOrd="0" destOrd="0" presId="urn:microsoft.com/office/officeart/2005/8/layout/hList1"/>
    <dgm:cxn modelId="{2A18F902-9AEA-43FF-A867-7E3D8B2C400D}" srcId="{D2952AC4-0552-46D9-9FEB-30FBC38774F5}" destId="{880A90A9-2DA2-4C80-9C74-561BFFD43D85}" srcOrd="2" destOrd="0" parTransId="{A7414740-5B46-4F2F-8F35-ED6C5C7CDDD1}" sibTransId="{C195642B-371B-47CA-BCB6-8D1E76AEBD27}"/>
    <dgm:cxn modelId="{39CE933F-2C79-4839-BD4E-A276B318469B}" type="presOf" srcId="{2EA4A8CC-22F7-4EFC-8E85-E6278333858F}" destId="{965AE80C-366A-4ACB-BFDD-E70EE92C99BF}" srcOrd="0" destOrd="0" presId="urn:microsoft.com/office/officeart/2005/8/layout/hList1"/>
    <dgm:cxn modelId="{C1152F12-7543-4CCF-826F-235006DF31C5}" type="presOf" srcId="{9A47C013-1D13-4052-A6DC-6343F7C620F6}" destId="{4C4FE91E-79AD-4E67-8981-302C90E514E8}" srcOrd="0" destOrd="0" presId="urn:microsoft.com/office/officeart/2005/8/layout/hList1"/>
    <dgm:cxn modelId="{5868F7AF-7D1D-4AE0-9377-D03531B09FFE}" type="presOf" srcId="{9F9326FB-F5C6-4554-86A4-719D530D02E6}" destId="{3714B02D-E951-4D1C-AC7A-19FDBCC114B6}" srcOrd="0" destOrd="0" presId="urn:microsoft.com/office/officeart/2005/8/layout/hList1"/>
    <dgm:cxn modelId="{A3556211-8360-490A-8C89-E3B3A14138E9}" srcId="{9A47C013-1D13-4052-A6DC-6343F7C620F6}" destId="{2EA4A8CC-22F7-4EFC-8E85-E6278333858F}" srcOrd="0" destOrd="0" parTransId="{56C401DE-77F7-42F7-B6F2-7B6EDF037685}" sibTransId="{58BB60A4-8824-43AA-959C-B477B516E485}"/>
    <dgm:cxn modelId="{A9242F18-CF12-4558-AE40-75F59173132C}" type="presOf" srcId="{A91EE667-BA81-4CC7-911C-5D824D850D08}" destId="{0F6D0BEF-FA70-4B53-87D9-37AB55862066}" srcOrd="0" destOrd="0" presId="urn:microsoft.com/office/officeart/2005/8/layout/hList1"/>
    <dgm:cxn modelId="{C2812EBE-4843-48F2-81C5-E1AF9506F378}" type="presOf" srcId="{D6D6FB66-8D48-4CF1-A692-0B7F42FBAA77}" destId="{D8A8EF23-FBCC-408A-9C19-19872D8B24FF}" srcOrd="0" destOrd="0" presId="urn:microsoft.com/office/officeart/2005/8/layout/hList1"/>
    <dgm:cxn modelId="{CC9EAEC7-DB7A-450F-860C-1C1BA08E7692}" srcId="{AEDB4888-381E-4E76-BA03-942BC6CB3BE7}" destId="{D6D6FB66-8D48-4CF1-A692-0B7F42FBAA77}" srcOrd="0" destOrd="0" parTransId="{EA371105-1B58-408F-B37F-2AC763094600}" sibTransId="{DBF9F817-6977-44F9-8BA9-F582A1BD2800}"/>
    <dgm:cxn modelId="{457D76AC-7466-45F2-80F1-B81A50E0EB7E}" srcId="{18B91EB3-5E54-451C-A729-29A0CE3D9ABC}" destId="{FB261D8A-5C6D-4474-9BC2-BEAC153408B1}" srcOrd="0" destOrd="0" parTransId="{14E6C45A-9928-48F6-8759-8116B671B285}" sibTransId="{34CF5E33-5057-447B-8D65-F5E828CBA875}"/>
    <dgm:cxn modelId="{D792D849-AB04-43F8-816A-7E1A1493905E}" srcId="{D2952AC4-0552-46D9-9FEB-30FBC38774F5}" destId="{18B91EB3-5E54-451C-A729-29A0CE3D9ABC}" srcOrd="0" destOrd="0" parTransId="{22AE627F-FFEA-4342-ADA5-0B492F012C6E}" sibTransId="{F723B0DA-F32E-40D2-BB35-F9F0C88D63A6}"/>
    <dgm:cxn modelId="{ACEE1E88-67FD-442C-B62C-8E9156377375}" type="presOf" srcId="{D2CE6797-E054-4896-99FE-047886B0763A}" destId="{5BF7C9E7-972C-4D60-B1B4-B29F5DD5E628}" srcOrd="0" destOrd="0" presId="urn:microsoft.com/office/officeart/2005/8/layout/hList1"/>
    <dgm:cxn modelId="{4905EF0A-24BB-479B-A793-F362044DB039}" srcId="{880A90A9-2DA2-4C80-9C74-561BFFD43D85}" destId="{14DFA20D-13C1-4BA8-BDD4-212411732F80}" srcOrd="0" destOrd="0" parTransId="{3EFFBBA7-CCC9-494E-B219-66E841A8B13A}" sibTransId="{5E9871EB-8D6D-4F4D-9DE7-531E833B4740}"/>
    <dgm:cxn modelId="{A1FAA3D0-BAA1-4636-A3DE-8B3ED67D194C}" srcId="{D2952AC4-0552-46D9-9FEB-30FBC38774F5}" destId="{63A17742-6751-463D-AD6E-779B5454855D}" srcOrd="1" destOrd="0" parTransId="{1595601A-551D-4E09-A544-8DB278283E03}" sibTransId="{7B9CC305-C79C-46F6-A3BD-0043E1CE5DAF}"/>
    <dgm:cxn modelId="{5D764B1C-2F80-4E80-90BA-373F32CFCBAB}" type="presOf" srcId="{63A17742-6751-463D-AD6E-779B5454855D}" destId="{A717FDDA-A086-4D89-967D-85FB3BCB784D}" srcOrd="0" destOrd="0" presId="urn:microsoft.com/office/officeart/2005/8/layout/hList1"/>
    <dgm:cxn modelId="{153B2D42-098C-4C2A-A1F9-BB418EAE4674}" srcId="{A91EE667-BA81-4CC7-911C-5D824D850D08}" destId="{9F9326FB-F5C6-4554-86A4-719D530D02E6}" srcOrd="0" destOrd="0" parTransId="{685C44AB-86D7-4509-A0CB-BC61F7B18B05}" sibTransId="{272012B7-63AF-4D6F-BC5D-744CF480F1CE}"/>
    <dgm:cxn modelId="{FC7F002B-0B11-4E70-B1A9-AC98434B551B}" type="presOf" srcId="{D2952AC4-0552-46D9-9FEB-30FBC38774F5}" destId="{27EB6C01-6E57-42FB-9B01-8168EFF89791}" srcOrd="0" destOrd="0" presId="urn:microsoft.com/office/officeart/2005/8/layout/hList1"/>
    <dgm:cxn modelId="{ED7EC411-2ADC-4D85-97F0-294A425CDF69}" type="presOf" srcId="{AEDB4888-381E-4E76-BA03-942BC6CB3BE7}" destId="{D725E991-FDA4-43CD-A9D2-A456E258ED06}" srcOrd="0" destOrd="0" presId="urn:microsoft.com/office/officeart/2005/8/layout/hList1"/>
    <dgm:cxn modelId="{0C413369-F7FE-4149-8C4D-E93CFBF9606F}" srcId="{D2952AC4-0552-46D9-9FEB-30FBC38774F5}" destId="{9A47C013-1D13-4052-A6DC-6343F7C620F6}" srcOrd="3" destOrd="0" parTransId="{9D2840EF-E7BE-46AB-ABDC-521B566ECB3D}" sibTransId="{749AD9D3-BA20-4728-B77B-B1E16D924AE0}"/>
    <dgm:cxn modelId="{A1EBF245-710D-4FE8-92D8-1C20B43C73A8}" srcId="{D2952AC4-0552-46D9-9FEB-30FBC38774F5}" destId="{A91EE667-BA81-4CC7-911C-5D824D850D08}" srcOrd="5" destOrd="0" parTransId="{5F23933A-2365-428B-9477-94E4A2B0C7FE}" sibTransId="{E40E168E-22AA-4D10-B096-0BD4972CAAED}"/>
    <dgm:cxn modelId="{90025413-1B36-415D-81DA-1E3C6AB17E8E}" type="presParOf" srcId="{27EB6C01-6E57-42FB-9B01-8168EFF89791}" destId="{7360E2D8-A463-4B8B-9029-F2836376FD76}" srcOrd="0" destOrd="0" presId="urn:microsoft.com/office/officeart/2005/8/layout/hList1"/>
    <dgm:cxn modelId="{E9699530-08B5-4A1C-BC0E-24BEE0641D6B}" type="presParOf" srcId="{7360E2D8-A463-4B8B-9029-F2836376FD76}" destId="{1A23278E-5216-4192-8F3E-8E4BA54AC350}" srcOrd="0" destOrd="0" presId="urn:microsoft.com/office/officeart/2005/8/layout/hList1"/>
    <dgm:cxn modelId="{7DD89FEA-6BEB-4B7B-AEF0-03299D31B53D}" type="presParOf" srcId="{7360E2D8-A463-4B8B-9029-F2836376FD76}" destId="{51C09E73-6563-4F3A-B100-A51300645818}" srcOrd="1" destOrd="0" presId="urn:microsoft.com/office/officeart/2005/8/layout/hList1"/>
    <dgm:cxn modelId="{7B874B99-7474-43B1-8BDD-B588EE8D332B}" type="presParOf" srcId="{27EB6C01-6E57-42FB-9B01-8168EFF89791}" destId="{4D8FA353-E918-471D-B178-6187523DFF3C}" srcOrd="1" destOrd="0" presId="urn:microsoft.com/office/officeart/2005/8/layout/hList1"/>
    <dgm:cxn modelId="{0E5D63B8-0B8D-4C62-9CAE-1E7DEDD94AE5}" type="presParOf" srcId="{27EB6C01-6E57-42FB-9B01-8168EFF89791}" destId="{B753C486-FFE6-4C2C-BB97-0442BCCD9F9A}" srcOrd="2" destOrd="0" presId="urn:microsoft.com/office/officeart/2005/8/layout/hList1"/>
    <dgm:cxn modelId="{F61A5A20-29BD-4E37-8E8C-0568145BF4CA}" type="presParOf" srcId="{B753C486-FFE6-4C2C-BB97-0442BCCD9F9A}" destId="{A717FDDA-A086-4D89-967D-85FB3BCB784D}" srcOrd="0" destOrd="0" presId="urn:microsoft.com/office/officeart/2005/8/layout/hList1"/>
    <dgm:cxn modelId="{CF2D20CD-340C-4A9B-947D-F8ABEFAD2468}" type="presParOf" srcId="{B753C486-FFE6-4C2C-BB97-0442BCCD9F9A}" destId="{5BF7C9E7-972C-4D60-B1B4-B29F5DD5E628}" srcOrd="1" destOrd="0" presId="urn:microsoft.com/office/officeart/2005/8/layout/hList1"/>
    <dgm:cxn modelId="{F2B1597E-6C5A-4C79-9AF0-CEDF7A41C872}" type="presParOf" srcId="{27EB6C01-6E57-42FB-9B01-8168EFF89791}" destId="{962192D8-6343-4120-8875-0433F1D5A6F0}" srcOrd="3" destOrd="0" presId="urn:microsoft.com/office/officeart/2005/8/layout/hList1"/>
    <dgm:cxn modelId="{583E9180-331F-42FF-9A0A-06DE7614A68C}" type="presParOf" srcId="{27EB6C01-6E57-42FB-9B01-8168EFF89791}" destId="{8F932A1B-58A2-4B1E-8D4A-F77F35D74EE6}" srcOrd="4" destOrd="0" presId="urn:microsoft.com/office/officeart/2005/8/layout/hList1"/>
    <dgm:cxn modelId="{A489605E-F8CD-4A81-972E-99913BC47331}" type="presParOf" srcId="{8F932A1B-58A2-4B1E-8D4A-F77F35D74EE6}" destId="{94712E10-E46C-4160-BD1E-0C7B2DE0D65A}" srcOrd="0" destOrd="0" presId="urn:microsoft.com/office/officeart/2005/8/layout/hList1"/>
    <dgm:cxn modelId="{270CAEB0-C0B9-41CC-B1EA-F779DC2E3534}" type="presParOf" srcId="{8F932A1B-58A2-4B1E-8D4A-F77F35D74EE6}" destId="{5AA85D82-8866-4F57-B886-DED2E752F11F}" srcOrd="1" destOrd="0" presId="urn:microsoft.com/office/officeart/2005/8/layout/hList1"/>
    <dgm:cxn modelId="{E053E6FF-1BA0-4856-A44A-6576E14C3051}" type="presParOf" srcId="{27EB6C01-6E57-42FB-9B01-8168EFF89791}" destId="{5E59F4D0-3273-4829-9153-65BFEE660849}" srcOrd="5" destOrd="0" presId="urn:microsoft.com/office/officeart/2005/8/layout/hList1"/>
    <dgm:cxn modelId="{7CE7AC85-89DB-4F30-878E-72C4A64F4C20}" type="presParOf" srcId="{27EB6C01-6E57-42FB-9B01-8168EFF89791}" destId="{F776DA7B-3C0B-4A1E-992A-B410DEAB085A}" srcOrd="6" destOrd="0" presId="urn:microsoft.com/office/officeart/2005/8/layout/hList1"/>
    <dgm:cxn modelId="{2F2EA7CF-F733-41C1-A90A-297206DACE02}" type="presParOf" srcId="{F776DA7B-3C0B-4A1E-992A-B410DEAB085A}" destId="{4C4FE91E-79AD-4E67-8981-302C90E514E8}" srcOrd="0" destOrd="0" presId="urn:microsoft.com/office/officeart/2005/8/layout/hList1"/>
    <dgm:cxn modelId="{BBF19DA4-6F31-4E66-A5F1-A7C36DFCD11C}" type="presParOf" srcId="{F776DA7B-3C0B-4A1E-992A-B410DEAB085A}" destId="{965AE80C-366A-4ACB-BFDD-E70EE92C99BF}" srcOrd="1" destOrd="0" presId="urn:microsoft.com/office/officeart/2005/8/layout/hList1"/>
    <dgm:cxn modelId="{6E0307BC-BBC0-424C-B7C1-DA8296D85BF0}" type="presParOf" srcId="{27EB6C01-6E57-42FB-9B01-8168EFF89791}" destId="{3BA665B5-8BBA-4460-AB82-8105DB2EB930}" srcOrd="7" destOrd="0" presId="urn:microsoft.com/office/officeart/2005/8/layout/hList1"/>
    <dgm:cxn modelId="{6E61FBA1-1F5C-4CE8-93D0-9F948D2C2374}" type="presParOf" srcId="{27EB6C01-6E57-42FB-9B01-8168EFF89791}" destId="{82E9CB02-4654-440C-A922-E35C55966164}" srcOrd="8" destOrd="0" presId="urn:microsoft.com/office/officeart/2005/8/layout/hList1"/>
    <dgm:cxn modelId="{1A044EBD-1CE1-446E-8389-460E5D2F5B6D}" type="presParOf" srcId="{82E9CB02-4654-440C-A922-E35C55966164}" destId="{D725E991-FDA4-43CD-A9D2-A456E258ED06}" srcOrd="0" destOrd="0" presId="urn:microsoft.com/office/officeart/2005/8/layout/hList1"/>
    <dgm:cxn modelId="{D66C5362-F583-4A3C-B08C-21E04EB883C9}" type="presParOf" srcId="{82E9CB02-4654-440C-A922-E35C55966164}" destId="{D8A8EF23-FBCC-408A-9C19-19872D8B24FF}" srcOrd="1" destOrd="0" presId="urn:microsoft.com/office/officeart/2005/8/layout/hList1"/>
    <dgm:cxn modelId="{92397185-A16B-4907-AFD1-D9B6756348FC}" type="presParOf" srcId="{27EB6C01-6E57-42FB-9B01-8168EFF89791}" destId="{69A5B41B-C527-44DD-8C0C-91B7F7B9165B}" srcOrd="9" destOrd="0" presId="urn:microsoft.com/office/officeart/2005/8/layout/hList1"/>
    <dgm:cxn modelId="{C9A1A90A-BE11-4281-9908-976748A60859}" type="presParOf" srcId="{27EB6C01-6E57-42FB-9B01-8168EFF89791}" destId="{CB549BAB-26AF-46BC-B377-D9D3D5A5DFF8}" srcOrd="10" destOrd="0" presId="urn:microsoft.com/office/officeart/2005/8/layout/hList1"/>
    <dgm:cxn modelId="{7FB164DC-7442-43A4-9A7E-EFBC4475662B}" type="presParOf" srcId="{CB549BAB-26AF-46BC-B377-D9D3D5A5DFF8}" destId="{0F6D0BEF-FA70-4B53-87D9-37AB55862066}" srcOrd="0" destOrd="0" presId="urn:microsoft.com/office/officeart/2005/8/layout/hList1"/>
    <dgm:cxn modelId="{F4883B50-E269-4741-ACDE-B0489FCA7B91}" type="presParOf" srcId="{CB549BAB-26AF-46BC-B377-D9D3D5A5DFF8}" destId="{3714B02D-E951-4D1C-AC7A-19FDBCC11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35005-4490-42BB-9209-7CDDD86CE690}">
      <dsp:nvSpPr>
        <dsp:cNvPr id="0" name=""/>
        <dsp:cNvSpPr/>
      </dsp:nvSpPr>
      <dsp:spPr>
        <a:xfrm rot="16200000">
          <a:off x="-561503" y="564554"/>
          <a:ext cx="4064000" cy="2934890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837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/>
            <a:t>GeoGebra</a:t>
          </a:r>
          <a:r>
            <a:rPr lang="en-US" sz="2100" b="1" kern="1200" dirty="0" smtClean="0"/>
            <a:t> comes with an easy-to-use interface</a:t>
          </a:r>
          <a:r>
            <a:rPr lang="en-US" sz="2100" kern="1200" dirty="0" smtClean="0"/>
            <a:t> and many features that help you create, modify, and share math simulations and models.</a:t>
          </a:r>
          <a:endParaRPr lang="en-IN" sz="2100" kern="1200" dirty="0"/>
        </a:p>
      </dsp:txBody>
      <dsp:txXfrm rot="5400000">
        <a:off x="3052" y="812799"/>
        <a:ext cx="2934890" cy="2438400"/>
      </dsp:txXfrm>
    </dsp:sp>
    <dsp:sp modelId="{FBAC3350-B1E7-4D0D-85C4-9623CF82D42D}">
      <dsp:nvSpPr>
        <dsp:cNvPr id="0" name=""/>
        <dsp:cNvSpPr/>
      </dsp:nvSpPr>
      <dsp:spPr>
        <a:xfrm rot="16200000">
          <a:off x="2593503" y="564554"/>
          <a:ext cx="4064000" cy="2934890"/>
        </a:xfrm>
        <a:prstGeom prst="flowChartManualOperation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837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It comes with multiple platforms and dynamic math software that brings together tables, graphing, geometry, algebra, calculus, and statistics in a free easy-to-use package.</a:t>
          </a:r>
          <a:endParaRPr lang="en-IN" sz="2100" kern="1200" dirty="0"/>
        </a:p>
      </dsp:txBody>
      <dsp:txXfrm rot="5400000">
        <a:off x="3158058" y="812799"/>
        <a:ext cx="2934890" cy="2438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C42C9-674C-4897-BE3E-35F9CF114AF9}">
      <dsp:nvSpPr>
        <dsp:cNvPr id="0" name=""/>
        <dsp:cNvSpPr/>
      </dsp:nvSpPr>
      <dsp:spPr>
        <a:xfrm rot="16200000">
          <a:off x="-1327214" y="1327278"/>
          <a:ext cx="4389437" cy="1734879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GeoGebra</a:t>
          </a:r>
          <a:r>
            <a:rPr lang="en-US" sz="2000" kern="1200" dirty="0" smtClean="0"/>
            <a:t> was created to help students gain a better understanding of mathematics</a:t>
          </a:r>
          <a:r>
            <a:rPr lang="en-US" sz="1600" kern="1200" dirty="0" smtClean="0"/>
            <a:t>.</a:t>
          </a:r>
        </a:p>
      </dsp:txBody>
      <dsp:txXfrm rot="5400000">
        <a:off x="65" y="877886"/>
        <a:ext cx="1734879" cy="2633663"/>
      </dsp:txXfrm>
    </dsp:sp>
    <dsp:sp modelId="{D24FAA57-6DAF-4746-A120-D2E429B0951D}">
      <dsp:nvSpPr>
        <dsp:cNvPr id="0" name=""/>
        <dsp:cNvSpPr/>
      </dsp:nvSpPr>
      <dsp:spPr>
        <a:xfrm rot="16200000">
          <a:off x="455155" y="1380831"/>
          <a:ext cx="4389437" cy="1627773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We can use it for active and problem-oriented teaching</a:t>
          </a:r>
          <a:endParaRPr lang="en-IN" sz="2000" kern="1200" dirty="0"/>
        </a:p>
      </dsp:txBody>
      <dsp:txXfrm rot="5400000">
        <a:off x="1835987" y="877886"/>
        <a:ext cx="1627773" cy="2633663"/>
      </dsp:txXfrm>
    </dsp:sp>
    <dsp:sp modelId="{8FC3638F-5B62-449D-BC97-282B40CE3552}">
      <dsp:nvSpPr>
        <dsp:cNvPr id="0" name=""/>
        <dsp:cNvSpPr/>
      </dsp:nvSpPr>
      <dsp:spPr>
        <a:xfrm rot="16200000">
          <a:off x="2137856" y="1426948"/>
          <a:ext cx="4389437" cy="1535540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Practice mathematical experiments and       discoveries both in classroom and at home</a:t>
          </a:r>
        </a:p>
      </dsp:txBody>
      <dsp:txXfrm rot="5400000">
        <a:off x="3564804" y="877887"/>
        <a:ext cx="1535540" cy="2633663"/>
      </dsp:txXfrm>
    </dsp:sp>
    <dsp:sp modelId="{0F85B105-0CF8-487A-83BC-31ADF055A93C}">
      <dsp:nvSpPr>
        <dsp:cNvPr id="0" name=""/>
        <dsp:cNvSpPr/>
      </dsp:nvSpPr>
      <dsp:spPr>
        <a:xfrm rot="16200000">
          <a:off x="3894265" y="1307123"/>
          <a:ext cx="4389437" cy="1775189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137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Ready to use applets are available</a:t>
          </a:r>
          <a:endParaRPr lang="en-IN" sz="1800" kern="1200" dirty="0"/>
        </a:p>
      </dsp:txBody>
      <dsp:txXfrm rot="5400000">
        <a:off x="5201389" y="877886"/>
        <a:ext cx="1775189" cy="2633663"/>
      </dsp:txXfrm>
    </dsp:sp>
    <dsp:sp modelId="{A0E358F8-D48E-4668-B09D-CF7E728A06F2}">
      <dsp:nvSpPr>
        <dsp:cNvPr id="0" name=""/>
        <dsp:cNvSpPr/>
      </dsp:nvSpPr>
      <dsp:spPr>
        <a:xfrm rot="16200000">
          <a:off x="5556528" y="1521093"/>
          <a:ext cx="4389437" cy="1347249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3137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Teachers and students can build animations , simulators</a:t>
          </a:r>
          <a:endParaRPr lang="en-IN" sz="1800" kern="1200" dirty="0"/>
        </a:p>
      </dsp:txBody>
      <dsp:txXfrm rot="5400000">
        <a:off x="7077622" y="877886"/>
        <a:ext cx="1347249" cy="26336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3278E-5216-4192-8F3E-8E4BA54AC350}">
      <dsp:nvSpPr>
        <dsp:cNvPr id="0" name=""/>
        <dsp:cNvSpPr/>
      </dsp:nvSpPr>
      <dsp:spPr>
        <a:xfrm>
          <a:off x="432052" y="1872207"/>
          <a:ext cx="1138591" cy="316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Graphing </a:t>
          </a:r>
          <a:endParaRPr lang="en-IN" sz="1100" kern="1200" dirty="0"/>
        </a:p>
      </dsp:txBody>
      <dsp:txXfrm>
        <a:off x="432052" y="1872207"/>
        <a:ext cx="1138591" cy="316800"/>
      </dsp:txXfrm>
    </dsp:sp>
    <dsp:sp modelId="{51C09E73-6563-4F3A-B100-A51300645818}">
      <dsp:nvSpPr>
        <dsp:cNvPr id="0" name=""/>
        <dsp:cNvSpPr/>
      </dsp:nvSpPr>
      <dsp:spPr>
        <a:xfrm>
          <a:off x="432052" y="2189002"/>
          <a:ext cx="1138591" cy="108578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Plot functions with sliders and solve equations</a:t>
          </a:r>
          <a:endParaRPr lang="en-IN" sz="1100" kern="1200" dirty="0"/>
        </a:p>
      </dsp:txBody>
      <dsp:txXfrm>
        <a:off x="432052" y="2189002"/>
        <a:ext cx="1138591" cy="1085781"/>
      </dsp:txXfrm>
    </dsp:sp>
    <dsp:sp modelId="{A717FDDA-A086-4D89-967D-85FB3BCB784D}">
      <dsp:nvSpPr>
        <dsp:cNvPr id="0" name=""/>
        <dsp:cNvSpPr/>
      </dsp:nvSpPr>
      <dsp:spPr>
        <a:xfrm>
          <a:off x="3168349" y="1944216"/>
          <a:ext cx="1138591" cy="316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Geometry</a:t>
          </a:r>
          <a:endParaRPr lang="en-IN" sz="1100" kern="1200" dirty="0"/>
        </a:p>
      </dsp:txBody>
      <dsp:txXfrm>
        <a:off x="3168349" y="1944216"/>
        <a:ext cx="1138591" cy="316800"/>
      </dsp:txXfrm>
    </dsp:sp>
    <dsp:sp modelId="{5BF7C9E7-972C-4D60-B1B4-B29F5DD5E628}">
      <dsp:nvSpPr>
        <dsp:cNvPr id="0" name=""/>
        <dsp:cNvSpPr/>
      </dsp:nvSpPr>
      <dsp:spPr>
        <a:xfrm>
          <a:off x="3168349" y="2261011"/>
          <a:ext cx="1138591" cy="108578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Create</a:t>
          </a:r>
          <a:r>
            <a:rPr lang="en-IN" sz="1100" kern="1200" dirty="0" smtClean="0"/>
            <a:t> interactive geometric constructions</a:t>
          </a:r>
          <a:endParaRPr lang="en-IN" sz="1100" kern="1200" dirty="0"/>
        </a:p>
      </dsp:txBody>
      <dsp:txXfrm>
        <a:off x="3168349" y="2261011"/>
        <a:ext cx="1138591" cy="1085781"/>
      </dsp:txXfrm>
    </dsp:sp>
    <dsp:sp modelId="{94712E10-E46C-4160-BD1E-0C7B2DE0D65A}">
      <dsp:nvSpPr>
        <dsp:cNvPr id="0" name=""/>
        <dsp:cNvSpPr/>
      </dsp:nvSpPr>
      <dsp:spPr>
        <a:xfrm>
          <a:off x="5832652" y="1944216"/>
          <a:ext cx="1138591" cy="316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100" kern="1200" dirty="0" smtClean="0"/>
            <a:t>3D Graphics</a:t>
          </a:r>
          <a:endParaRPr lang="en-IN" sz="1100" kern="1200" dirty="0"/>
        </a:p>
      </dsp:txBody>
      <dsp:txXfrm>
        <a:off x="5832652" y="1944216"/>
        <a:ext cx="1138591" cy="316800"/>
      </dsp:txXfrm>
    </dsp:sp>
    <dsp:sp modelId="{5AA85D82-8866-4F57-B886-DED2E752F11F}">
      <dsp:nvSpPr>
        <dsp:cNvPr id="0" name=""/>
        <dsp:cNvSpPr/>
      </dsp:nvSpPr>
      <dsp:spPr>
        <a:xfrm>
          <a:off x="5832652" y="2261011"/>
          <a:ext cx="1138591" cy="108578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Graph functions, surfaces and many more 3D objects</a:t>
          </a:r>
          <a:endParaRPr lang="en-IN" sz="1100" kern="1200" dirty="0"/>
        </a:p>
      </dsp:txBody>
      <dsp:txXfrm>
        <a:off x="5832652" y="2261011"/>
        <a:ext cx="1138591" cy="1085781"/>
      </dsp:txXfrm>
    </dsp:sp>
    <dsp:sp modelId="{4C4FE91E-79AD-4E67-8981-302C90E514E8}">
      <dsp:nvSpPr>
        <dsp:cNvPr id="0" name=""/>
        <dsp:cNvSpPr/>
      </dsp:nvSpPr>
      <dsp:spPr>
        <a:xfrm>
          <a:off x="445590" y="3672407"/>
          <a:ext cx="1138591" cy="316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CAS</a:t>
          </a:r>
          <a:endParaRPr lang="en-IN" sz="1100" kern="1200" dirty="0"/>
        </a:p>
      </dsp:txBody>
      <dsp:txXfrm>
        <a:off x="445590" y="3672407"/>
        <a:ext cx="1138591" cy="316800"/>
      </dsp:txXfrm>
    </dsp:sp>
    <dsp:sp modelId="{965AE80C-366A-4ACB-BFDD-E70EE92C99BF}">
      <dsp:nvSpPr>
        <dsp:cNvPr id="0" name=""/>
        <dsp:cNvSpPr/>
      </dsp:nvSpPr>
      <dsp:spPr>
        <a:xfrm>
          <a:off x="445590" y="3960444"/>
          <a:ext cx="1138591" cy="108578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Solve math problems with our powerful computer algebra system</a:t>
          </a:r>
          <a:endParaRPr lang="en-IN" sz="1100" kern="1200" dirty="0"/>
        </a:p>
      </dsp:txBody>
      <dsp:txXfrm>
        <a:off x="445590" y="3960444"/>
        <a:ext cx="1138591" cy="1085781"/>
      </dsp:txXfrm>
    </dsp:sp>
    <dsp:sp modelId="{D725E991-FDA4-43CD-A9D2-A456E258ED06}">
      <dsp:nvSpPr>
        <dsp:cNvPr id="0" name=""/>
        <dsp:cNvSpPr/>
      </dsp:nvSpPr>
      <dsp:spPr>
        <a:xfrm>
          <a:off x="3181887" y="3672407"/>
          <a:ext cx="1138591" cy="316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Spreadsheet</a:t>
          </a:r>
          <a:endParaRPr lang="en-IN" sz="1100" kern="1200" dirty="0"/>
        </a:p>
      </dsp:txBody>
      <dsp:txXfrm>
        <a:off x="3181887" y="3672407"/>
        <a:ext cx="1138591" cy="316800"/>
      </dsp:txXfrm>
    </dsp:sp>
    <dsp:sp modelId="{D8A8EF23-FBCC-408A-9C19-19872D8B24FF}">
      <dsp:nvSpPr>
        <dsp:cNvPr id="0" name=""/>
        <dsp:cNvSpPr/>
      </dsp:nvSpPr>
      <dsp:spPr>
        <a:xfrm>
          <a:off x="3181887" y="3989206"/>
          <a:ext cx="1138591" cy="108578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Spreadsheet-Analyze data and do statistics connected with graphing</a:t>
          </a:r>
          <a:endParaRPr lang="en-IN" sz="1100" kern="1200" dirty="0"/>
        </a:p>
      </dsp:txBody>
      <dsp:txXfrm>
        <a:off x="3181887" y="3989206"/>
        <a:ext cx="1138591" cy="1085781"/>
      </dsp:txXfrm>
    </dsp:sp>
    <dsp:sp modelId="{0F6D0BEF-FA70-4B53-87D9-37AB55862066}">
      <dsp:nvSpPr>
        <dsp:cNvPr id="0" name=""/>
        <dsp:cNvSpPr/>
      </dsp:nvSpPr>
      <dsp:spPr>
        <a:xfrm>
          <a:off x="5832652" y="3744416"/>
          <a:ext cx="1138591" cy="316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Probability</a:t>
          </a:r>
          <a:endParaRPr lang="en-IN" sz="1100" kern="1200" dirty="0"/>
        </a:p>
      </dsp:txBody>
      <dsp:txXfrm>
        <a:off x="5832652" y="3744416"/>
        <a:ext cx="1138591" cy="316800"/>
      </dsp:txXfrm>
    </dsp:sp>
    <dsp:sp modelId="{3714B02D-E951-4D1C-AC7A-19FDBCC114B6}">
      <dsp:nvSpPr>
        <dsp:cNvPr id="0" name=""/>
        <dsp:cNvSpPr/>
      </dsp:nvSpPr>
      <dsp:spPr>
        <a:xfrm>
          <a:off x="5832652" y="4061204"/>
          <a:ext cx="1138591" cy="108578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Visualize parameters and distributions quickly</a:t>
          </a:r>
          <a:endParaRPr lang="en-IN" sz="1100" kern="1200" dirty="0"/>
        </a:p>
      </dsp:txBody>
      <dsp:txXfrm>
        <a:off x="5832652" y="4061204"/>
        <a:ext cx="1138591" cy="1085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4ED705-8E3E-4FF2-BAA2-7B24B01E2E4F}" type="datetimeFigureOut">
              <a:rPr lang="en-IN" smtClean="0"/>
              <a:t>19-12-2022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E654CA-E320-47CB-A918-72CBE1FD96DD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classic" TargetMode="External"/><Relationship Id="rId2" Type="http://schemas.openxmlformats.org/officeDocument/2006/relationships/hyperlink" Target="http://www.geogebr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ogebra.org/downloa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yjus.com/ncert-solutions-class-6-maths/chapter-4-basic-geometrical-idea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92" y="1172846"/>
            <a:ext cx="6807675" cy="5151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9832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636912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THANK YOU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151193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What is </a:t>
            </a:r>
            <a:r>
              <a:rPr lang="en-IN" dirty="0" err="1" smtClean="0"/>
              <a:t>GeoGebra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276872"/>
            <a:ext cx="7200800" cy="288032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800" b="1" dirty="0" err="1" smtClean="0">
                <a:solidFill>
                  <a:schemeClr val="tx1"/>
                </a:solidFill>
              </a:rPr>
              <a:t>GeoGebra</a:t>
            </a:r>
            <a:r>
              <a:rPr lang="en-US" sz="2800" b="1" dirty="0" smtClean="0">
                <a:solidFill>
                  <a:schemeClr val="tx1"/>
                </a:solidFill>
              </a:rPr>
              <a:t> is a dynamic mathematics software for all levels of education that brings together geometry, algebra, spreadsheets, graphing, statistics and calculus in one engine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4690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980728"/>
            <a:ext cx="3744416" cy="7109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Why </a:t>
            </a:r>
            <a:r>
              <a:rPr lang="en-US" sz="4400" dirty="0" err="1" smtClean="0"/>
              <a:t>GeoGebra</a:t>
            </a:r>
            <a:r>
              <a:rPr lang="en-US" sz="4400" dirty="0" smtClean="0"/>
              <a:t>?</a:t>
            </a:r>
            <a:endParaRPr lang="en-IN" sz="4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1192771"/>
              </p:ext>
            </p:extLst>
          </p:nvPr>
        </p:nvGraphicFramePr>
        <p:xfrm>
          <a:off x="1475656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572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90332"/>
              </p:ext>
            </p:extLst>
          </p:nvPr>
        </p:nvGraphicFramePr>
        <p:xfrm>
          <a:off x="395536" y="1844824"/>
          <a:ext cx="8424936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043608" y="836712"/>
            <a:ext cx="698477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/>
              <a:t>Uses and Features of </a:t>
            </a:r>
            <a:r>
              <a:rPr lang="en-US" sz="3600" b="1" dirty="0" err="1"/>
              <a:t>GeoGebra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267375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2517534"/>
            <a:ext cx="7560840" cy="3970318"/>
          </a:xfrm>
          <a:prstGeom prst="rect">
            <a:avLst/>
          </a:prstGeom>
          <a:ln w="28575">
            <a:solidFill>
              <a:srgbClr val="FF99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/>
              <a:t>GeoGebra</a:t>
            </a:r>
            <a:r>
              <a:rPr lang="en-US" sz="2800" dirty="0"/>
              <a:t> is open source software under the GNU General Public License and freely available at </a:t>
            </a:r>
            <a:r>
              <a:rPr lang="en-US" sz="2800" dirty="0" smtClean="0">
                <a:hlinkClick r:id="rId2"/>
              </a:rPr>
              <a:t>www.geogebra.org</a:t>
            </a:r>
            <a:endParaRPr lang="en-US" sz="2800" dirty="0" smtClean="0"/>
          </a:p>
          <a:p>
            <a:endParaRPr lang="en-US" sz="2800" dirty="0"/>
          </a:p>
          <a:p>
            <a:pPr algn="ctr"/>
            <a:r>
              <a:rPr lang="en-US" sz="2800" dirty="0"/>
              <a:t>You can access the online version: </a:t>
            </a:r>
            <a:r>
              <a:rPr lang="en-US" sz="2800" dirty="0" smtClean="0"/>
              <a:t> </a:t>
            </a:r>
            <a:r>
              <a:rPr lang="en-US" sz="2800" dirty="0" smtClean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://www.geogebra.org/classic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        OR</a:t>
            </a:r>
            <a:endParaRPr lang="en-US" sz="2800" dirty="0"/>
          </a:p>
          <a:p>
            <a:pPr algn="ctr"/>
            <a:r>
              <a:rPr lang="en-US" sz="2800" dirty="0"/>
              <a:t> </a:t>
            </a:r>
            <a:r>
              <a:rPr lang="en-US" sz="2800" dirty="0" smtClean="0"/>
              <a:t>Download </a:t>
            </a:r>
            <a:r>
              <a:rPr lang="en-US" sz="2800" dirty="0"/>
              <a:t>as desktop app: </a:t>
            </a:r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www.geogebra.org/download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04856" cy="100811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IN" dirty="0" smtClean="0"/>
              <a:t>Availability of </a:t>
            </a:r>
            <a:r>
              <a:rPr lang="en-IN" dirty="0" err="1" smtClean="0"/>
              <a:t>GeoGebra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370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776864" cy="854968"/>
          </a:xfr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Home Page of </a:t>
            </a:r>
            <a:r>
              <a:rPr lang="en-US" dirty="0" err="1" smtClean="0"/>
              <a:t>GeoGebra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32131"/>
            <a:ext cx="6471437" cy="46932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292494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3717032"/>
            <a:ext cx="1728192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ALGEBRA WINDOW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5013481"/>
            <a:ext cx="4248472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GRAPHIC AND GEOMETRIC WINDOW</a:t>
            </a:r>
            <a:endParaRPr lang="en-IN" dirty="0"/>
          </a:p>
        </p:txBody>
      </p:sp>
      <p:sp>
        <p:nvSpPr>
          <p:cNvPr id="3" name="Right Arrow 2"/>
          <p:cNvSpPr/>
          <p:nvPr/>
        </p:nvSpPr>
        <p:spPr>
          <a:xfrm rot="17473729">
            <a:off x="5868497" y="4560708"/>
            <a:ext cx="776149" cy="5869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ight Arrow 8"/>
          <p:cNvSpPr/>
          <p:nvPr/>
        </p:nvSpPr>
        <p:spPr>
          <a:xfrm rot="17860182">
            <a:off x="2191562" y="3330361"/>
            <a:ext cx="776149" cy="5869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61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93162952"/>
              </p:ext>
            </p:extLst>
          </p:nvPr>
        </p:nvGraphicFramePr>
        <p:xfrm>
          <a:off x="755576" y="1052736"/>
          <a:ext cx="763284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899592" y="1124744"/>
            <a:ext cx="7211144" cy="11430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dirty="0" smtClean="0"/>
              <a:t>Components of </a:t>
            </a:r>
            <a:r>
              <a:rPr lang="en-US" dirty="0" err="1" smtClean="0"/>
              <a:t>GeoGebra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Geogebra</a:t>
            </a:r>
            <a:r>
              <a:rPr lang="en-US" dirty="0"/>
              <a:t> helps in </a:t>
            </a:r>
            <a:r>
              <a:rPr lang="en-US" dirty="0" err="1"/>
              <a:t>visualisation</a:t>
            </a:r>
            <a:r>
              <a:rPr lang="en-US" dirty="0"/>
              <a:t> of various concepts such as: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IN" dirty="0">
                <a:hlinkClick r:id="rId2"/>
              </a:rPr>
              <a:t>Basic Geometrical Ideas</a:t>
            </a:r>
            <a:r>
              <a:rPr lang="en-IN" dirty="0"/>
              <a:t>, Elementary shapes</a:t>
            </a:r>
            <a:r>
              <a:rPr lang="en-IN" dirty="0" smtClean="0"/>
              <a:t>,, </a:t>
            </a:r>
            <a:r>
              <a:rPr lang="en-IN" dirty="0"/>
              <a:t>symmetry, practical geometry</a:t>
            </a:r>
            <a:endParaRPr lang="en-IN" b="1" dirty="0"/>
          </a:p>
          <a:p>
            <a:pPr fontAlgn="base"/>
            <a:r>
              <a:rPr lang="en-IN" dirty="0"/>
              <a:t>Simple </a:t>
            </a:r>
            <a:r>
              <a:rPr lang="en-IN" dirty="0" smtClean="0"/>
              <a:t>equation, lines </a:t>
            </a:r>
            <a:r>
              <a:rPr lang="en-IN" dirty="0"/>
              <a:t>and angles, triangles and its properties, Congruence of Triangles, perimeter and area, visualising solid shapes</a:t>
            </a:r>
            <a:endParaRPr lang="en-IN" b="1" dirty="0"/>
          </a:p>
          <a:p>
            <a:pPr fontAlgn="base"/>
            <a:r>
              <a:rPr lang="en-IN" dirty="0"/>
              <a:t>Understanding quadrilateral, </a:t>
            </a:r>
            <a:r>
              <a:rPr lang="en-IN" dirty="0" smtClean="0"/>
              <a:t>mensuration, </a:t>
            </a:r>
            <a:r>
              <a:rPr lang="en-IN" dirty="0"/>
              <a:t>introduction to </a:t>
            </a:r>
            <a:r>
              <a:rPr lang="en-IN" dirty="0" smtClean="0"/>
              <a:t>graph,</a:t>
            </a:r>
            <a:r>
              <a:rPr lang="en-IN" dirty="0"/>
              <a:t> algebra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31472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Secondry</a:t>
            </a:r>
            <a:r>
              <a:rPr lang="en-US" dirty="0" smtClean="0"/>
              <a:t> level concepts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Number Systems. </a:t>
            </a:r>
          </a:p>
          <a:p>
            <a:r>
              <a:rPr lang="en-IN" dirty="0" smtClean="0"/>
              <a:t>Polynomials</a:t>
            </a:r>
            <a:r>
              <a:rPr lang="en-IN" dirty="0"/>
              <a:t>,</a:t>
            </a:r>
            <a:r>
              <a:rPr lang="en-IN" dirty="0" smtClean="0"/>
              <a:t> Algebraic Identities,</a:t>
            </a:r>
          </a:p>
          <a:p>
            <a:r>
              <a:rPr lang="en-IN" dirty="0" smtClean="0"/>
              <a:t>Coordinate Geometry</a:t>
            </a:r>
            <a:endParaRPr lang="en-IN" dirty="0"/>
          </a:p>
          <a:p>
            <a:r>
              <a:rPr lang="en-IN" dirty="0" smtClean="0"/>
              <a:t>Linear </a:t>
            </a:r>
            <a:r>
              <a:rPr lang="en-IN" dirty="0"/>
              <a:t>Equations in Two </a:t>
            </a:r>
            <a:r>
              <a:rPr lang="en-IN" dirty="0" smtClean="0"/>
              <a:t>Variables,</a:t>
            </a:r>
          </a:p>
          <a:p>
            <a:r>
              <a:rPr lang="en-IN" dirty="0" smtClean="0"/>
              <a:t>Introduction </a:t>
            </a:r>
            <a:r>
              <a:rPr lang="en-IN" dirty="0"/>
              <a:t>to Euclid's </a:t>
            </a:r>
            <a:r>
              <a:rPr lang="en-IN" dirty="0" smtClean="0"/>
              <a:t>Geometry,</a:t>
            </a:r>
          </a:p>
          <a:p>
            <a:r>
              <a:rPr lang="en-US" dirty="0"/>
              <a:t>Areas of Parallelograms and </a:t>
            </a:r>
            <a:r>
              <a:rPr lang="en-US" dirty="0" smtClean="0"/>
              <a:t>Triangles, circles</a:t>
            </a:r>
            <a:endParaRPr lang="en-US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0826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1282</TotalTime>
  <Words>285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What is GeoGebra</vt:lpstr>
      <vt:lpstr>Why GeoGebra?</vt:lpstr>
      <vt:lpstr>PowerPoint Presentation</vt:lpstr>
      <vt:lpstr>Availability of GeoGebra</vt:lpstr>
      <vt:lpstr>Home Page of GeoGebra</vt:lpstr>
      <vt:lpstr>PowerPoint Presentation</vt:lpstr>
      <vt:lpstr>Geogebra helps in visualisation of various concepts such as: </vt:lpstr>
      <vt:lpstr>Secondry level concepts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GEOGEBRA</dc:title>
  <dc:creator>VSK 1</dc:creator>
  <cp:lastModifiedBy>VSK 1</cp:lastModifiedBy>
  <cp:revision>41</cp:revision>
  <dcterms:created xsi:type="dcterms:W3CDTF">2022-11-03T05:33:36Z</dcterms:created>
  <dcterms:modified xsi:type="dcterms:W3CDTF">2022-12-19T09:26:54Z</dcterms:modified>
</cp:coreProperties>
</file>